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70" r:id="rId4"/>
    <p:sldId id="269" r:id="rId5"/>
    <p:sldId id="268" r:id="rId6"/>
    <p:sldId id="272" r:id="rId7"/>
    <p:sldId id="274" r:id="rId8"/>
    <p:sldId id="275" r:id="rId9"/>
    <p:sldId id="271" r:id="rId10"/>
    <p:sldId id="273" r:id="rId11"/>
    <p:sldId id="27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9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-strategy.ec.europa.eu/en/library/ethics-guidelines-trustworthy-ai" TargetMode="External"/><Relationship Id="rId2" Type="http://schemas.openxmlformats.org/officeDocument/2006/relationships/hyperlink" Target="https://hdsr.mitpress.mit.edu/pub/l0jsh9d1/release/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andards.ieee.org/content/dam/ieee-standards/standards/web/documents/other/ead1e_general_principles.pdf?utm_medium=undefined&amp;utm_source=undefined&amp;utm_campaign=undefined&amp;utm_content=undefined&amp;utm_term=undefin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i-future-project.eu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395536" y="1149982"/>
            <a:ext cx="504056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ArtIn Future –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Mākslīgā intelekta ētiskie aspekti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Modulis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Kāda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ir MI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ietekme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Piecu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punktu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ētikas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vadlīnijas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labumu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sniedzošam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MI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Mērķa </a:t>
            </a: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auditorija: 9. klases izglītojamie (14-15 gadi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88" y="3162573"/>
            <a:ext cx="368262" cy="30415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5508104" y="3162573"/>
            <a:ext cx="33973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Izstrādātājs:          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Profesionālās tālākizglītības un individuālās apmācības institūts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13792" y="183308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89449" y="925145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Cik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daudz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jūs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iemācījāties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pēc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šīs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nodarbības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600" dirty="0">
                <a:latin typeface="Arial" panose="020B0604020202020204" pitchFamily="34" charset="0"/>
                <a:cs typeface="Arial" panose="020B0604020202020204" pitchFamily="34" charset="0"/>
              </a:rPr>
              <a:t>Kā jūs domājat – vai mēs esam ceļā uz ētiskāka MI izveidi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pēc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šīs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nodarbības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mainījusies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jūsu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ētiskā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attieksme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pret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mākslīgo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intelektu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195329" y="29102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Viela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pārdomām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6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13792" y="183308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89449" y="925145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nn-N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nn-NO" sz="1600" dirty="0">
                <a:latin typeface="Arial" panose="020B0604020202020204" pitchFamily="34" charset="0"/>
                <a:cs typeface="Arial" panose="020B0604020202020204" pitchFamily="34" charset="0"/>
              </a:rPr>
              <a:t>eksperti saka par MI ētiku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Pieci morāli laba MI principi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hdsr.mitpress.mit.edu/pub/l0jsh9d1/release/7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vadlīnijas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uzticamam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https://digital-strategy.ec.europa.eu/en/library/ethics-guidelines-trustworthy-ai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Organizācijas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radītie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ētikas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standarti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standards.ieee.org/content/dam/ieee-standards/standards/web/documents/other/ead1e_general_principles.pdf?utm_medium=undefined&amp;utm_source=undefined&amp;utm_campaign=undefined&amp;utm_content=undefined&amp;utm_term=undefined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932040" y="26749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Padziļinātai lasīšanai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9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4187577"/>
            <a:ext cx="2952328" cy="63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473878" y="4273903"/>
            <a:ext cx="2322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>
                <a:latin typeface="Arial" panose="020B0604020202020204" pitchFamily="34" charset="0"/>
                <a:cs typeface="Arial" panose="020B0604020202020204" pitchFamily="34" charset="0"/>
              </a:rPr>
              <a:t>Projekta mājaslapa: </a:t>
            </a:r>
            <a:r>
              <a:rPr lang="de-AT" sz="8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www.ai-future-project.eu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lapa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com/</a:t>
            </a:r>
            <a:r>
              <a:rPr lang="en-GB" sz="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en-GB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-future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"/>
          <p:cNvSpPr/>
          <p:nvPr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feld 11"/>
          <p:cNvSpPr txBox="1"/>
          <p:nvPr/>
        </p:nvSpPr>
        <p:spPr>
          <a:xfrm>
            <a:off x="4932040" y="281504"/>
            <a:ext cx="305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Iesildīšanās vingrinājums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115038" y="1009561"/>
            <a:ext cx="449601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Jautājums: Kā jūs definētu ētisku MI?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43" y="1694587"/>
            <a:ext cx="3251807" cy="2167871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440922" y="1694587"/>
            <a:ext cx="26820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Nodarbība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737144" y="4032815"/>
            <a:ext cx="325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de-A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AT" sz="800" dirty="0">
                <a:latin typeface="Arial" panose="020B0604020202020204" pitchFamily="34" charset="0"/>
                <a:cs typeface="Arial" panose="020B0604020202020204" pitchFamily="34" charset="0"/>
              </a:rPr>
              <a:t>https://www.pexels.com/photo/high-angle-photo-of-robot-2599244/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139952" y="25820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ētiska mākslīgā intelekta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principi: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23928" y="1044481"/>
            <a:ext cx="4824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Cilvēces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uzplaukumam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vajadzētu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būt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ētiska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pamatam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Tāpēc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ikvienam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vajadzētu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būt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labvēlīgam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cilvēcei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ilgtspējīgam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planētai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aizsargāt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mūsu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tiesības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ļaut mums pašiem pieņemt lēmumus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uzturēt sabiedrību laimīgu un taisnīgu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būt viegli saprotamam un atklātam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5780" y="1971585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859411" y="339502"/>
            <a:ext cx="3174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Pārbaudīsim, vai MI izturēs mūsu morālo pārbaudi!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31" y="1514787"/>
            <a:ext cx="2818752" cy="211392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19472" y="1971585"/>
            <a:ext cx="2924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859411" y="3786028"/>
            <a:ext cx="3174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://www.pexels.com/photo/dawn-man-woman-coffee-9028872/</a:t>
            </a:r>
          </a:p>
        </p:txBody>
      </p:sp>
    </p:spTree>
    <p:extLst>
      <p:ext uri="{BB962C8B-B14F-4D97-AF65-F5344CB8AC3E}">
        <p14:creationId xmlns:p14="http://schemas.microsoft.com/office/powerpoint/2010/main" val="15924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99185" y="915566"/>
            <a:ext cx="47525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Izveidojiet komandas un pārbaudiet, vai kāds no šiem MI piemēriem iztur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pārbaudi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Viedie palīgi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Navigācijas lietotnes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Sejas atpazīšanas sistēma</a:t>
            </a:r>
          </a:p>
          <a:p>
            <a:pPr algn="just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9393" y="1992203"/>
            <a:ext cx="29451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98981" y="339502"/>
            <a:ext cx="175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Darbs grupās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1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9796" y="725508"/>
            <a:ext cx="4993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Viedierīcē instalēta programmatūra, kas var veikt noteiktus uzdevumus, sniegt pakalpojumus vai atbildēt uz jautājumiem. 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Amazon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radītā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Alexa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Windows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piedāvātā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Cortana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vai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iPhone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izmantotā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Siri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ir vislabāk zināmie piemēri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710259" y="2455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Kas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viedais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palīgs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603" y="2086926"/>
            <a:ext cx="1558678" cy="2335049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422227" y="4466391"/>
            <a:ext cx="3888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https://www.pexels.com/photo/wood-dawn-coffee-dark-4790268/</a:t>
            </a:r>
          </a:p>
        </p:txBody>
      </p:sp>
    </p:spTree>
    <p:extLst>
      <p:ext uri="{BB962C8B-B14F-4D97-AF65-F5344CB8AC3E}">
        <p14:creationId xmlns:p14="http://schemas.microsoft.com/office/powerpoint/2010/main" val="357206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15159" y="829667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Ar MI darbināmas mobilās vai ierīču lietotnes, kas reāllaikā var nogādāt cilvēku no punkta A uz punktu B. Piemēram: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Google Maps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763281" y="19548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atin typeface="Arial" panose="020B0604020202020204" pitchFamily="34" charset="0"/>
                <a:cs typeface="Arial" panose="020B0604020202020204" pitchFamily="34" charset="0"/>
              </a:rPr>
              <a:t>Kas ir navigācijas lietotne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44008" y="4155926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/>
              <a:t>: </a:t>
            </a:r>
            <a:r>
              <a:rPr lang="en-GB" sz="800" dirty="0"/>
              <a:t>https://www.pexels.com/photo/smartphone-car-technology-phone-33488/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729" y="1885528"/>
            <a:ext cx="3044958" cy="228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7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99184" y="117136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Programmatūra, kas var ātri meklēt seju datu bāzēs un salīdzināt tās ar seju, kas konstatēta attēlā vai videoklipā. 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259224" y="411510"/>
            <a:ext cx="403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Kas ir sejas atpazīšanas sistēma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409" y="2248584"/>
            <a:ext cx="2926080" cy="1941576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989660" y="4299942"/>
            <a:ext cx="45715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Avots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https://pixabay.com/de/photos/mann-gesicht-gesichtserkennung-5946820/</a:t>
            </a:r>
          </a:p>
        </p:txBody>
      </p:sp>
    </p:spTree>
    <p:extLst>
      <p:ext uri="{BB962C8B-B14F-4D97-AF65-F5344CB8AC3E}">
        <p14:creationId xmlns:p14="http://schemas.microsoft.com/office/powerpoint/2010/main" val="325001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69699" y="564819"/>
            <a:ext cx="361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Jautājumi vai komentāri?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232" y="1275606"/>
            <a:ext cx="3888433" cy="259228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13792" y="183308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Ētikas prasmes un attieksmes, lai sagatavotu cilvēkus dzīvei un darbam ar MI tehnoloģijām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051313" y="408391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Avots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://www.pexels.com/photo/person-reaching-out-to-a-robot-8386434/</a:t>
            </a:r>
          </a:p>
        </p:txBody>
      </p:sp>
    </p:spTree>
    <p:extLst>
      <p:ext uri="{BB962C8B-B14F-4D97-AF65-F5344CB8AC3E}">
        <p14:creationId xmlns:p14="http://schemas.microsoft.com/office/powerpoint/2010/main" val="11775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965</Words>
  <Application>Microsoft Office PowerPoint</Application>
  <PresentationFormat>On-screen Show (16:9)</PresentationFormat>
  <Paragraphs>93</Paragraphs>
  <Slides>12</Slides>
  <Notes>0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45</cp:revision>
  <dcterms:created xsi:type="dcterms:W3CDTF">2021-05-07T19:26:25Z</dcterms:created>
  <dcterms:modified xsi:type="dcterms:W3CDTF">2022-04-19T14:03:38Z</dcterms:modified>
</cp:coreProperties>
</file>