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8" r:id="rId4"/>
    <p:sldId id="272" r:id="rId5"/>
    <p:sldId id="274" r:id="rId6"/>
    <p:sldId id="269" r:id="rId7"/>
    <p:sldId id="270" r:id="rId8"/>
    <p:sldId id="271" r:id="rId9"/>
    <p:sldId id="273" r:id="rId10"/>
    <p:sldId id="275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 Kronika" initials="K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9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bernardmarr/2019/12/16/the-10-best-examples-of-how-ai-is-already-used-in-our-everyday-life/" TargetMode="External"/><Relationship Id="rId2" Type="http://schemas.openxmlformats.org/officeDocument/2006/relationships/hyperlink" Target="https://towardsdatascience.com/how-artificial-intelligence-is-impacting-our-everyday-lives-eae3b63379e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orbes.com/sites/bernardmarr/2019/05/29/artificial-intelligence-in-the-workplace-how-ai-is-transforming-your-employee-experience/" TargetMode="External"/><Relationship Id="rId5" Type="http://schemas.openxmlformats.org/officeDocument/2006/relationships/hyperlink" Target="http://www.bbc.com/storyworks/specials/how-artificial-intelligence-is-changing-the-workplace/" TargetMode="External"/><Relationship Id="rId4" Type="http://schemas.openxmlformats.org/officeDocument/2006/relationships/hyperlink" Target="https://fowmedia.com/future-work-ai-entered-workpla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467544" y="107455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2400" noProof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de-D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Mākslīgā intelekta ētiskie aspekti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Modulis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Kāda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MI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ētiskā ietekme uz 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Mērķa auditorija: 9. klases izglītojamie (14-15 gadi</a:t>
            </a:r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78" y="3145036"/>
            <a:ext cx="368262" cy="304152"/>
          </a:xfrm>
          <a:prstGeom prst="rect">
            <a:avLst/>
          </a:prstGeom>
        </p:spPr>
      </p:pic>
      <p:pic>
        <p:nvPicPr>
          <p:cNvPr id="8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436096" y="3145036"/>
            <a:ext cx="3474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Izstrādātājs:           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Profesionālās tālākizglītības un individuālās apmācības institūts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658417" y="564818"/>
            <a:ext cx="530607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airāk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informācijas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to,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ietekmē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mūsu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towardsdatascience.com/how-artificial-intelligence-is-impacting-our-everyday-lives-eae3b63379e1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https://www.forbes.com/sites/bernardmarr/2019/12/16/the-10-best-examples-of-how-ai-is-already-used-in-our-everyday-life/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jūs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iepazīstinātu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ietekmi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darba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vietā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 MI maina darba vietu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lvl="0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://fowmedia.com/future-work-ai-entered-workplace/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://www.bbc.com/storyworks/specials/how-artificial-intelligence-is-changing-the-workplace/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 tas maina darbinieka pieredzi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https://www.forbes.com/sites/bernardmarr/2019/05/29/artificial-intelligence-in-the-workplace-how-ai-is-transforming-your-employee-experience/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004048" y="195486"/>
            <a:ext cx="2520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v-LV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Padziļinātai lasīšanai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429000" y="429450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 </a:t>
            </a:r>
            <a:r>
              <a:rPr lang="de-AT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mājaslapa: </a:t>
            </a:r>
            <a:r>
              <a:rPr lang="de-AT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</a:t>
            </a:r>
            <a:r>
              <a:rPr lang="en-GB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GB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82479" y="1833086"/>
            <a:ext cx="2798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endParaRPr lang="lv-LV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457" y="2042448"/>
            <a:ext cx="3287983" cy="219198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673722" y="428172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Avots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https://pixabay.com/de/illustrations/netz-netzwerk-informationstechnik-4861605/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65710" y="69954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Prāta vētra: kādu ietekmi uz mūsu dzīvi atstāj mākslīgais intelekts?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257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19265" y="27950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Mākslīgā intelekta ietekme uz dzīvi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10446" y="1195747"/>
            <a:ext cx="47300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Tas var uzlabot cilvēku labklājību – samazināt nabadzību un katrai kopienai nodrošināt nepieciešamos resursus</a:t>
            </a:r>
            <a:r>
              <a:rPr lang="de-D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de-DE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Tas var nodrošināt taisnīgumu un godīgumu sabiedrībā – mazāka diskriminācija atkarībā no rases, dzimuma, vecuma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utt.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Tajā pašā laikā mākslīgo intelektu var izmantot pret cilvēkiem, lai viņiem kaitētu fiziski un atņemtu dzīvību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Tas var samazināt cilvēku autonomiju, vienkārši pieņemot lēmumus cilvēku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vietā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675559" y="829866"/>
            <a:ext cx="45365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MI var nodrošināt progresu un inovācijas — tas var palielināt darba produktivitāti un pārņemt atkārtotu administratīvo uzdevumu izpildi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Nodrošināt drošību darba vietā – aizstāt cilvēkus bīstamu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uzdevumu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veikšanā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Tomēr tas var stiprināt labklājības nevienlīdzību –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var novest pie bezdarba un darba zaudēšanas.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Tas var arī izraisīt netaisnību un sociālo plaisu starp organizācijām un personām, kam ir piekļuve MI tehnoloģijām, un tiem, kam šādas piekļuves nav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836867" y="26749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Darbā: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07197" y="5203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Vai esat domājis par mākslīgā intelekta ietekmi uz jūsu dzīvi?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42339" y="4466391"/>
            <a:ext cx="4266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https://www.pexels.com/photo/boy-holding-ipad-in-the-darkness-9783813/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06" y="1347614"/>
            <a:ext cx="2002532" cy="300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22920" y="2110085"/>
            <a:ext cx="271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45561" y="69954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Koncentrējieties uz MI ētisko ietekmi uz savu dzīvi. Kādas ir četras visbūtiskākās sekas tieši jūsu skatījumā?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174431" y="4109179"/>
            <a:ext cx="25027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://unsplash.com/photos/0E_vhMVqL9g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12" y="1851670"/>
            <a:ext cx="3101541" cy="206769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5004048" y="19548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ālais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uzdevums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7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08112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7904" y="896183"/>
            <a:ext cx="4824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Piemēram: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var palīdzēt man uzzināt par jaunām lietām — pamatojoties uz meklēšanas vēsturi, tas var ieteikt jaunas lietas, kas, šķiet, man varētu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patikt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Pateicoties tam, man var būt vairāk brīvā laika – MI manā vietā var veikt noteiktus uzdevumus un nodrošināt man vairāk brīva laika.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Tas var apturēt individuālo progresu – cilvēku mijiedarbības samazināšanās var izraisīt sociālo prasmju trūkumu vai emocionālās inteliģences samazināšanos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Tas var samazināt manu autonomiju — MI var noteikt, ko es vēlos, kas, savukārt, apdraud manu spēju patstāvīgi pieņemt lēmumus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572000" y="290235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ētiskā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dzīvē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03774" y="43677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Jautājumi vai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komentāri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16" y="1273278"/>
            <a:ext cx="3895092" cy="259693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071826" y="401191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://unsplash.com/photos/hLvQ4-QEBAE</a:t>
            </a:r>
          </a:p>
        </p:txBody>
      </p:sp>
    </p:spTree>
    <p:extLst>
      <p:ext uri="{BB962C8B-B14F-4D97-AF65-F5344CB8AC3E}">
        <p14:creationId xmlns:p14="http://schemas.microsoft.com/office/powerpoint/2010/main" val="3599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nākotnē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arī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ētiskās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sekas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89449" y="100209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 MI mainīja tavu dzīvi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tad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jūs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domājat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pozitīvā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darbu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izglītību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atsvērs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negatīvo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20787" y="290537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Viela </a:t>
            </a: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pārdomām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887</Words>
  <Application>Microsoft Office PowerPoint</Application>
  <PresentationFormat>On-screen Show (16:9)</PresentationFormat>
  <Paragraphs>93</Paragraphs>
  <Slides>11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52</cp:revision>
  <dcterms:created xsi:type="dcterms:W3CDTF">2021-05-07T19:26:25Z</dcterms:created>
  <dcterms:modified xsi:type="dcterms:W3CDTF">2022-04-19T13:10:22Z</dcterms:modified>
</cp:coreProperties>
</file>