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68" r:id="rId4"/>
    <p:sldId id="269" r:id="rId5"/>
    <p:sldId id="267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106" y="-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1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9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3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5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8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7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9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2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0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://www.ai-future-project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483568" y="1275606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ArtIn Future 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Mākslīgā intelekta ētiskie aspekti</a:t>
            </a: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Modulis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MI? </a:t>
            </a:r>
            <a:r>
              <a:rPr lang="lv-LV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potenciāls un riski no ētiskā </a:t>
            </a:r>
            <a:r>
              <a:rPr lang="lv-LV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viedokļa</a:t>
            </a:r>
          </a:p>
          <a:p>
            <a:pPr lvl="0"/>
            <a:r>
              <a:rPr lang="lv-LV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Nodarbība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Gadījumu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izpēte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 MI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potenciālu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riskiem</a:t>
            </a:r>
            <a:endParaRPr lang="en-US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Brīvi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izvēlēta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piemēra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analīze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lv-LV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Mērķa auditorija: 9. klases izglītojamie (14-15 gadi</a:t>
            </a:r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364088" y="3291542"/>
            <a:ext cx="35283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Izstrādātājs:           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</a:t>
            </a: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Profesionālās tālākizglītības un individuālās apmācības institūts GmbH</a:t>
            </a:r>
            <a:endParaRPr lang="de-DE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022" y="3291542"/>
            <a:ext cx="368262" cy="304152"/>
          </a:xfrm>
          <a:prstGeom prst="rect">
            <a:avLst/>
          </a:prstGeom>
        </p:spPr>
      </p:pic>
      <p:pic>
        <p:nvPicPr>
          <p:cNvPr id="7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hteck 3"/>
          <p:cNvSpPr/>
          <p:nvPr/>
        </p:nvSpPr>
        <p:spPr>
          <a:xfrm>
            <a:off x="793593" y="1833086"/>
            <a:ext cx="197669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Nodarbība</a:t>
            </a:r>
            <a:endParaRPr lang="lv-LV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Gadījumu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izpēte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 MI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potenciālu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riskiem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899916" y="1197517"/>
            <a:ext cx="4848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Esam apskatījuši MI ieguvumus un riskus teorētiski, tagad jums šīs zināšanas ir jāspēj izmantot praktiski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716016" y="48351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Individuālais uzdevums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9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hteck 3"/>
          <p:cNvSpPr/>
          <p:nvPr/>
        </p:nvSpPr>
        <p:spPr>
          <a:xfrm>
            <a:off x="793593" y="1833086"/>
            <a:ext cx="197669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Nodarbība</a:t>
            </a:r>
            <a:endParaRPr lang="lv-LV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Gadījumu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izpēte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 MI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potenciālu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riskiem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779912" y="1347614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Izvēlieties MI tehnoloģiju, kuru jūs analizēsiet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Jūsu gadījuma izpētē ir jāapskata gan MI potenciāls, gan riski no ekonomiskā, tehniskā un sociālā </a:t>
            </a:r>
            <a:r>
              <a:rPr lang="lv-LV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skatpunkta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58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hteck 3"/>
          <p:cNvSpPr/>
          <p:nvPr/>
        </p:nvSpPr>
        <p:spPr>
          <a:xfrm>
            <a:off x="793593" y="1833086"/>
            <a:ext cx="197669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Nodarbība</a:t>
            </a:r>
            <a:endParaRPr lang="lv-LV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Gadījumu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izpēte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 MI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potenciālu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riskiem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458433" y="77217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Jums ir 1 stunda un 20 minūtes uzdevuma izpildei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Veiksmi darbā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290" y="1707654"/>
            <a:ext cx="1717082" cy="257175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427526" y="4466391"/>
            <a:ext cx="3960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Avots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https://www.pexels.com/photo/green-leaves-on-black-soil-4077180/</a:t>
            </a:r>
          </a:p>
        </p:txBody>
      </p:sp>
    </p:spTree>
    <p:extLst>
      <p:ext uri="{BB962C8B-B14F-4D97-AF65-F5344CB8AC3E}">
        <p14:creationId xmlns:p14="http://schemas.microsoft.com/office/powerpoint/2010/main" val="358357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383868" y="422793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AT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Projekta </a:t>
            </a:r>
            <a:r>
              <a:rPr lang="de-AT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mājaslapa: </a:t>
            </a:r>
            <a:r>
              <a:rPr lang="de-AT" sz="8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www.ai-future-project.eu</a:t>
            </a:r>
            <a:endParaRPr lang="de-D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8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lapa</a:t>
            </a:r>
            <a:r>
              <a:rPr lang="en-GB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facebook.com/</a:t>
            </a:r>
            <a:r>
              <a:rPr lang="en-GB" sz="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artin</a:t>
            </a: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-future</a:t>
            </a:r>
            <a:endParaRPr lang="en-GB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dirty="0"/>
          </a:p>
        </p:txBody>
      </p:sp>
      <p:pic>
        <p:nvPicPr>
          <p:cNvPr id="5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9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305</Words>
  <Application>Microsoft Office PowerPoint</Application>
  <PresentationFormat>On-screen Show (16:9)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20</cp:revision>
  <dcterms:created xsi:type="dcterms:W3CDTF">2021-05-07T19:26:25Z</dcterms:created>
  <dcterms:modified xsi:type="dcterms:W3CDTF">2022-04-19T10:03:30Z</dcterms:modified>
</cp:coreProperties>
</file>