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68" r:id="rId11"/>
    <p:sldId id="278" r:id="rId12"/>
    <p:sldId id="269" r:id="rId13"/>
    <p:sldId id="267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rin Kronika" initials="KK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7786" autoAdjust="0"/>
  </p:normalViewPr>
  <p:slideViewPr>
    <p:cSldViewPr>
      <p:cViewPr>
        <p:scale>
          <a:sx n="120" d="100"/>
          <a:sy n="120" d="100"/>
        </p:scale>
        <p:origin x="-1090" y="-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1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9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3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5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8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7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4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9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2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0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ai-future-project.e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uegel.org/2014/07/the-computerisation-of-european-jobs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rstechnica.com/tech-policy/2018/05/report-software-bug-led-to-death-in-ubers-self-driving-crash/" TargetMode="External"/><Relationship Id="rId2" Type="http://schemas.openxmlformats.org/officeDocument/2006/relationships/hyperlink" Target="https://incidentdatabase.ai/summaries/incident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engadget.com/ocado-robot-collision-fire-114027027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red.co.uk/article/china-social-credit-system-explained" TargetMode="External"/><Relationship Id="rId2" Type="http://schemas.openxmlformats.org/officeDocument/2006/relationships/hyperlink" Target="https://www.wired.com/story/how-algorithm-blocked-kidney-transplants-black-patient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ffpost.com/entry/google-image-gender-bias_n_7036414" TargetMode="External"/><Relationship Id="rId2" Type="http://schemas.openxmlformats.org/officeDocument/2006/relationships/hyperlink" Target="https://www.silicon.co.uk/e-regulation/facial-recognition-false-arrest-349782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eck 2"/>
          <p:cNvSpPr/>
          <p:nvPr/>
        </p:nvSpPr>
        <p:spPr>
          <a:xfrm>
            <a:off x="315491" y="1074558"/>
            <a:ext cx="4572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ArtIn Future </a:t>
            </a: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Mākslīgā intelekta ētiskie </a:t>
            </a:r>
            <a:r>
              <a:rPr lang="de-DE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aspekti</a:t>
            </a:r>
            <a:endParaRPr lang="lv-LV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Modulis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MI?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lv-LV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Nodarbība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lv-LV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 riski</a:t>
            </a:r>
            <a:endParaRPr lang="de-DE" sz="1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lv-LV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 negatīvā ietekme</a:t>
            </a:r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lv-LV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Mērķa auditorija: 9. klases izglītojamie (14-15 gadi</a:t>
            </a:r>
            <a:r>
              <a:rPr lang="de-DE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O:\New folder\Projektnij otdel\isk intelekt\logo vs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22254"/>
            <a:ext cx="2821310" cy="60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914" y="3124021"/>
            <a:ext cx="368262" cy="304152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>
          <a:xfrm>
            <a:off x="5500725" y="3124021"/>
            <a:ext cx="340475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Izstrādātājs:           </a:t>
            </a:r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</a:t>
            </a:r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Profesionālās tālākizglītības un individuālās apmācības institūts GmbH</a:t>
            </a:r>
            <a:endParaRPr lang="de-DE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6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764958" y="2387084"/>
            <a:ext cx="2033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2.2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MI riski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871293" y="199321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Grupu aktivitāte – debates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906589" y="771550"/>
            <a:ext cx="47377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Tagad, kad esam apskatījuši MI pozitīvos un negatīvos ētiskos aspektus, apspriedīsim, vai MI ir morāli labs vai morāli slikts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Pirmā grupa aizstāv viedokli, ka MI ir morāli labs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Otrā grupa </a:t>
            </a:r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aizstāv viedokli, ka MI ir morāli 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slikts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Tiesnešu komanda uzmanīgi klausās, ko saka abas grupas, un izlemj, kura grupa ir uzvarējusi debatēs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3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764958" y="2387084"/>
            <a:ext cx="2033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2.2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MI riski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871293" y="199321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Debašu noteikumi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906589" y="649962"/>
            <a:ext cx="47377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Tiesnešu komandas vadītājs iepazīstina ar šodienas tēmu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Pēc ievaddaļas audzēkņi, kas uzstājas pirmie, teiks atklāšanas runu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Katram tiek dotas 3 minūtes atklāšanas repliku izteikšanai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Pēc tam audzēkņiem tiek dota iespēja uzdot jautājumus otrai grupai vai atbildēt uz viņu replikām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Vērtējot debates, tiesnešu komandai jāņem vērā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Vai audzēkņi skaidri pārzina tēmu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Vai viņu argumenti ir labi strukturēti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Kā dalībnieki domā spriedzes apstākļos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Vai viņi var atbildēt uz dažādiem argumentiem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418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764958" y="2387084"/>
            <a:ext cx="2033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2.2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MI riski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44008" y="232371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Tiesnešu komandas vērtējums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906589" y="843558"/>
            <a:ext cx="4737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lv-LV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Lūdzu, pastāstiet mums, kā jūs noteicāt debašu uzvarētāju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451" y="1707654"/>
            <a:ext cx="1713992" cy="2570989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>
            <a:off x="4394371" y="4371950"/>
            <a:ext cx="376215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800" dirty="0">
                <a:latin typeface="Arial" panose="020B0604020202020204" pitchFamily="34" charset="0"/>
                <a:cs typeface="Arial" panose="020B0604020202020204" pitchFamily="34" charset="0"/>
              </a:rPr>
              <a:t>Avots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https://www.pexels.com/photo/people-holding-trophies-6250930/</a:t>
            </a:r>
          </a:p>
        </p:txBody>
      </p:sp>
    </p:spTree>
    <p:extLst>
      <p:ext uri="{BB962C8B-B14F-4D97-AF65-F5344CB8AC3E}">
        <p14:creationId xmlns:p14="http://schemas.microsoft.com/office/powerpoint/2010/main" val="184043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3347864" y="4294505"/>
            <a:ext cx="2448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AT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Projekta </a:t>
            </a:r>
            <a:r>
              <a:rPr lang="de-AT" sz="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mājaslapa: </a:t>
            </a:r>
            <a:r>
              <a:rPr lang="de-AT" sz="8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www.ai-future-project.eu</a:t>
            </a:r>
            <a:endParaRPr lang="de-DE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8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lapa</a:t>
            </a:r>
            <a:r>
              <a:rPr lang="en-GB" sz="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facebook.com/</a:t>
            </a:r>
            <a:r>
              <a:rPr lang="en-GB" sz="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artin</a:t>
            </a:r>
            <a:r>
              <a:rPr lang="en-GB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-future</a:t>
            </a:r>
            <a:endParaRPr lang="en-GB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O:\New folder\Projektnij otdel\isk intelekt\logo vs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22254"/>
            <a:ext cx="2821310" cy="60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95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737828" y="2110085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Nodarbība</a:t>
            </a:r>
            <a:endParaRPr lang="lv-LV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2.2 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MI riski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000722" y="709701"/>
            <a:ext cx="454945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Lai gan MI ir pozitīva ietekme, tomēr ar to ir arī saistīti vairāki </a:t>
            </a:r>
            <a:r>
              <a:rPr lang="lv-LV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problēmjautājumi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Ekonomiskie riski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 var novest pie bezdarba un darba zaudēšanas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Tehniskie riski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 joprojām ir nedrošs un var mums nodarīt ļaunu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Sociālie riski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 var pārkāpt mūsu tiesības un mūs diskriminēt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675175" y="268288"/>
            <a:ext cx="1345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Risks of AI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94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944978" y="2387084"/>
            <a:ext cx="167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2.2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MI riski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758181" y="971312"/>
            <a:ext cx="51255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Daudzi baidās, ka MI aizstās strādniekus un izraisīs veselu amatu izzušanu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Tā kā MI tiek uzlabots, pastāv bažas, ka tas var paveikt paredzamus un rutīnas darbus ievērojami ātrāk un labāk nekā cilvēki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Organizācijas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Bruegel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kolektīvs ir prognozējis, ka MI varētu ‘pārņemt’ apmēram 50 procentus šādu amatu un tajos aizstāt cilvēkus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206856" y="223424"/>
            <a:ext cx="2137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 ekonomiskie riski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34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908974" y="2387084"/>
            <a:ext cx="1745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2.2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MI riski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766962" y="843558"/>
            <a:ext cx="51255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Piemēram, cilvēki, kas strādā klientu apkalpošanas, transporta, rūpniecības vai lauksaimniecības nozarē, var zaudēt savu darbu – viņus aizvietos roboti un mašīnas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255899" y="268289"/>
            <a:ext cx="20390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 ekonomiskie riski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167" y="2101701"/>
            <a:ext cx="2769107" cy="1845958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>
            <a:off x="3962585" y="4083918"/>
            <a:ext cx="473427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800" dirty="0">
                <a:latin typeface="Arial" panose="020B0604020202020204" pitchFamily="34" charset="0"/>
                <a:cs typeface="Arial" panose="020B0604020202020204" pitchFamily="34" charset="0"/>
              </a:rPr>
              <a:t>Avots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https://www.pexels.com/photo/man-typing-on-computer-which-is-tied-with-a-tape-9830809/</a:t>
            </a:r>
          </a:p>
        </p:txBody>
      </p:sp>
    </p:spTree>
    <p:extLst>
      <p:ext uri="{BB962C8B-B14F-4D97-AF65-F5344CB8AC3E}">
        <p14:creationId xmlns:p14="http://schemas.microsoft.com/office/powerpoint/2010/main" val="402627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944978" y="2387084"/>
            <a:ext cx="167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2.2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MI riski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766962" y="771550"/>
            <a:ext cx="51255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Lai gan MI ir potenciāls automātiski veikt noteiktus uzdevumus, tas var mums arī fiziski kaitēt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310170" y="268288"/>
            <a:ext cx="20390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 tehniskie riski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141" y="1923678"/>
            <a:ext cx="2840615" cy="1893743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4925565" y="3980962"/>
            <a:ext cx="28083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800" dirty="0">
                <a:latin typeface="Arial" panose="020B0604020202020204" pitchFamily="34" charset="0"/>
                <a:cs typeface="Arial" panose="020B0604020202020204" pitchFamily="34" charset="0"/>
              </a:rPr>
              <a:t>Avots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https://unsplash.com/photos/heNwUmEtZzo</a:t>
            </a:r>
          </a:p>
        </p:txBody>
      </p:sp>
    </p:spTree>
    <p:extLst>
      <p:ext uri="{BB962C8B-B14F-4D97-AF65-F5344CB8AC3E}">
        <p14:creationId xmlns:p14="http://schemas.microsoft.com/office/powerpoint/2010/main" val="361787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872970" y="2387084"/>
            <a:ext cx="1817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2.2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MI riski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766962" y="771550"/>
            <a:ext cx="51255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Saskaņā ar MI izraisīto negadījumu datubāzē (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AI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incidents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database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pieejamo informāciju 2018.gadā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Uber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bezpilota automašīna nogalināja cilvēku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Sistēma, </a:t>
            </a:r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kurai ārkārtas 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situācijā vajadzēja 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ļaut mašīnai apstāties, bija atslēgta, un, diemžēl, gāja bojā sieviete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Britu tiešsaistes pārtikas preču veikala </a:t>
            </a:r>
            <a:r>
              <a:rPr lang="en-GB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Ocado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noliktavā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robot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i izraisīja ugunsgrēku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 Londonas ugunsdzēsēju brigādei to vajadzēja dzēst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310170" y="268288"/>
            <a:ext cx="20390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 tehniskie riski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95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944978" y="2387084"/>
            <a:ext cx="167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2.2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MI riski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766962" y="771550"/>
            <a:ext cx="512551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Gluži kā MI var mums kaitēt fiziski, MI var mums arī kaitēt, pārkāpjot mūsu tiesības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Piemēram, slimnīcā ASV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algoritm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 neļāva melnādainiem pacientiem saņemt veselības aprūpes pakalpojumus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Slimnīcas MI izslēdza šos pacientus, kam steidzami bija nepieciešama nieru transplantācija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Ķīnā valdība ir izstrādājusi nacionālo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‘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soci</a:t>
            </a:r>
            <a:r>
              <a:rPr lang="lv-LV" sz="1600" dirty="0" err="1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ālā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kredīta sistēmu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’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 tās palīdzību tiek vērtēta pilsoņu uzvedība, un, ja viņi izdara kaut ko ‘sliktu’, piemēram, vilcienā skaļi klausās mūziku, viņiem tiek liegts iegādāties vilciena biļeti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310170" y="268288"/>
            <a:ext cx="20390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 sociālie riski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1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944978" y="2387084"/>
            <a:ext cx="167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2.2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MI riski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766962" y="771550"/>
            <a:ext cx="512551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Ir daudz gadījumu, kad MI diskriminē cilvēkus, balstoties uz viņu rasi vai dzimumu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ASV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polic</a:t>
            </a:r>
            <a:r>
              <a:rPr lang="lv-LV" sz="1600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ija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arestēja melnādainu vīrieti, jo sejas atpazīšanas sistēma viņu bija nepareizi identificējusi kā noziedznieku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Vairāki piemēri joprojām ir balstīti stereotipos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Meklējot ārstu attēlus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, </a:t>
            </a:r>
            <a:r>
              <a:rPr lang="en-GB" sz="1600" i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Google Image 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parasti rāda ārstu-vīriešu attēlus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. 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Savukārt, ja tiek meklēti medicīnas māsu attēli, kā māsas lielākoties tiek rādītas sievietes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310170" y="268288"/>
            <a:ext cx="20390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 sociālie riski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75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944978" y="2387084"/>
            <a:ext cx="167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2.2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MI riski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766962" y="771550"/>
            <a:ext cx="51255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Tā kā mēs sākam paļauties uz MI visos mūsu dzīves aspektos, tas drīzumā atradīs ceļu arī uz militāro 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sektoru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 vadīti ieroči ātri var kļūt par realitāti, un tieši MI armiju vietā karos un atņems cilvēku dzīvības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310170" y="268288"/>
            <a:ext cx="20390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 sociālie riski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464" y="2110085"/>
            <a:ext cx="3164509" cy="2110085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4853554" y="4299942"/>
            <a:ext cx="29523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Avots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https://www.pexels.com/photo/flying-drone-1757697/</a:t>
            </a:r>
          </a:p>
        </p:txBody>
      </p:sp>
    </p:spTree>
    <p:extLst>
      <p:ext uri="{BB962C8B-B14F-4D97-AF65-F5344CB8AC3E}">
        <p14:creationId xmlns:p14="http://schemas.microsoft.com/office/powerpoint/2010/main" val="288547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1259</Words>
  <Application>Microsoft Office PowerPoint</Application>
  <PresentationFormat>On-screen Show (16:9)</PresentationFormat>
  <Paragraphs>119</Paragraphs>
  <Slides>13</Slides>
  <Notes>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64</cp:revision>
  <dcterms:created xsi:type="dcterms:W3CDTF">2021-05-07T19:26:25Z</dcterms:created>
  <dcterms:modified xsi:type="dcterms:W3CDTF">2022-04-19T09:49:19Z</dcterms:modified>
</cp:coreProperties>
</file>