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4" r:id="rId4"/>
    <p:sldId id="279" r:id="rId5"/>
    <p:sldId id="275" r:id="rId6"/>
    <p:sldId id="277" r:id="rId7"/>
    <p:sldId id="276" r:id="rId8"/>
    <p:sldId id="280" r:id="rId9"/>
    <p:sldId id="278" r:id="rId10"/>
    <p:sldId id="271" r:id="rId11"/>
    <p:sldId id="272" r:id="rId12"/>
    <p:sldId id="268" r:id="rId13"/>
    <p:sldId id="273" r:id="rId14"/>
    <p:sldId id="281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Kronika" initials="KK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9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6DB-8370-4892-9957-615F305A82D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oogle/products/maps/google-maps-101-ai-power-new-features-io-2021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r.io/blog/benefits-of-artificial-intelligence" TargetMode="External"/><Relationship Id="rId2" Type="http://schemas.openxmlformats.org/officeDocument/2006/relationships/hyperlink" Target="https://www.iotforall.com/8-helpful-everyday-examples-of-artificial-intelligenc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rookings.edu/research/how-artificial-intelligence-is-transforming-the-world/" TargetMode="External"/><Relationship Id="rId4" Type="http://schemas.openxmlformats.org/officeDocument/2006/relationships/hyperlink" Target="https://interestingengineering.com/7-ways-ai-will-help-humanity-not-harm-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ai-future-project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wc.co.uk/economic-services/assets/macroeconomic-impact-of-ai-technical-report-feb-18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162987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 Future – Mākslīgā intelekta ētiskie aspekti</a:t>
            </a: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lv-LV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MI?</a:t>
            </a: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pozitīvā ietekme</a:t>
            </a: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Mērķa auditorija: 9. klases izglītojamie (14-15 gadi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436096" y="3153369"/>
            <a:ext cx="3351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Izstr</a:t>
            </a:r>
            <a:r>
              <a:rPr lang="lv-LV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ādātājs</a:t>
            </a:r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Profesionālās tālākizglītības un individuālās apmācības institūts GmbH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49" y="3153369"/>
            <a:ext cx="329164" cy="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43301" y="269876"/>
            <a:ext cx="258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Individuāl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uzdevum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83261" y="419102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https://www.pexels.com/photo/woman-touching-a-black-miniature-robot-toy-8566453/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01" y="1995686"/>
            <a:ext cx="2664296" cy="19982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8934" y="2387084"/>
            <a:ext cx="24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1228" y="915566"/>
            <a:ext cx="464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Turpināsim apgūt zināšanas par MI potenciālu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Izvēlieties MI darbinātu tehnoloģiju un izpētiet, kā tā izmanto mākslīgo intelektu, lai uzlabotu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ūsu dzīvi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60032" y="2698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Individuāl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uzdevums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3445" y="2387084"/>
            <a:ext cx="24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55169" y="675352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Izceliet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dažādus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izvēlētā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ētiskos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ieguvumus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Piemēram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gājēju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pārejas visā pasaulē ir atšķirīgas.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ASV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gājēju pārejas iezīmēšanai izmanto zebras rakstu. Savukārt Lielbritānijā tiek lietota punktēta līnija. 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datu zinātnieki apmāca MI pakalpojumā 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, lai tas varētu atpazīt dažāda veida gājēju pāreju marķējumus un rādītu gājējiem precīzus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maršrutus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, kā viņiem sasniegt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galamērķi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nodrošināt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mēs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dzīvojam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drošā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pasaulē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Vairāk informācijas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https://blog.google/products/maps/google-maps-101-ai-power-new-features-io-2021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92017" y="5555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Jautājumi vai komentāri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2" y="1429968"/>
            <a:ext cx="3420734" cy="22835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68911" y="3846691"/>
            <a:ext cx="301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https://www.pexels.com/photo/man-people-woman-girl-8438969/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0932" y="2387084"/>
            <a:ext cx="2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95093" y="5555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Viela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pārdomām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6936" y="2387084"/>
            <a:ext cx="2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45432" y="1156454"/>
            <a:ext cx="51190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jūsu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viedoklis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MI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mainījies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jā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tad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jūs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novērtētu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potenciālu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jūs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domājat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mainīs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pasauli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arī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tikai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nedaudz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uzlabos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79304" y="208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Padziļinātai lasīšanai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6936" y="2387084"/>
            <a:ext cx="2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58419" y="699542"/>
            <a:ext cx="53780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Papildu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informācija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ieguvumiem no MI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Kā gūt labumu no MI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www.iotforall.com/8-helpful-everyday-examples-of-artificial-intelligence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Ieguvumi no MI ekonomikai un sabiedrībai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hackr.io/blog/benefits-of-artificial-intelligence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 ieguvumi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interestingengineering.com/7-ways-ai-will-help-humanity-not-harm-it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Lai iegūtu plašāku priekšstatu par MI radītajiem ieguvumiem un riskiem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Organizācijas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Brookings Institution</a:t>
            </a:r>
            <a:r>
              <a:rPr lang="lv-LV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raksts par to, kā MI pārveido pasauli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://www.brookings.edu/research/how-artificial-intelligence-is-transforming-the-world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</a:t>
            </a:r>
            <a:r>
              <a:rPr lang="de-AT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mājaslapa: </a:t>
            </a:r>
            <a:r>
              <a:rPr lang="de-AT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www.ai-future-project.eu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</a:t>
            </a:r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-future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MI 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74207" y="846474"/>
            <a:ext cx="51125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Kopumā MI var ļaut cilvēcei attīstīties un uzlabot savu dzīvi un labklājību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Ekonomiskie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ieguvumi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palielināt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pasaules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labklājību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Tehniskie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ieguvumi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MI var ne tikai palīdzēt cilvēkiem dzīvot efektīvi, atbrīvot viņus no atkārtotiem, monotoniem uzdevumiem, bet arī paveikt tādus uzdevumus,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 cilvēka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prāts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nespēj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Sociālie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ieguvumi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MI uzlabo mūsu labklājību un ļauj cilvēkiem pilnībā izbaudīt savas tiesības un brīvības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4948" y="2110085"/>
            <a:ext cx="25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ekonomiskais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498" y="2387084"/>
            <a:ext cx="24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78800" y="699542"/>
            <a:ext cx="5113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MI tehnoloģiju izmantošana sniegs ieguvumus uzņēmumiem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PwC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veiktais pētījums liecina, ka, pateicoties MI, visas tautsaimniecības nozares palielinās savu peļņas daļu vismaz par 10%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45" y="2499742"/>
            <a:ext cx="2588275" cy="16190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50657" y="4341697"/>
            <a:ext cx="424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Avots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https://pixabay.com/de/illustrations/profite-einnahmen-gesch%c3%a4ft-1953616/</a:t>
            </a:r>
          </a:p>
        </p:txBody>
      </p:sp>
    </p:spTree>
    <p:extLst>
      <p:ext uri="{BB962C8B-B14F-4D97-AF65-F5344CB8AC3E}">
        <p14:creationId xmlns:p14="http://schemas.microsoft.com/office/powerpoint/2010/main" val="34023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26749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ekonomiskais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3498" y="2387084"/>
            <a:ext cx="24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78800" y="699542"/>
            <a:ext cx="5113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Nozares, kas gūtu vislielāko labumu, ir mazumtirdzniecības, vairumtirdzniecības, izmitināšanas un ēdināšanas pakalpojumi. Paredzams, ka peļņas pieaugums šeit būs 15%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50657" y="4341697"/>
            <a:ext cx="4249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www.pexels.com/photo/a-person-showing-a-woman-his-tablet-7109176/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91" y="1866444"/>
            <a:ext cx="3511095" cy="23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tehniskais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490" y="2387084"/>
            <a:ext cx="26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96802" y="609441"/>
            <a:ext cx="495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MI spēj analizēt lielu datu apjomu un noteikt likumsakarības starp šiem informācijas blokiem.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tehnoloģijas var mums palīdzēt paaugstināt mūsu zināšanu un prasmju robežas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99" y="1841073"/>
            <a:ext cx="1714500" cy="25717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015309" y="4466391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https://unsplash.com/photos/hJ5uMIRNg5k</a:t>
            </a:r>
          </a:p>
        </p:txBody>
      </p:sp>
    </p:spTree>
    <p:extLst>
      <p:ext uri="{BB962C8B-B14F-4D97-AF65-F5344CB8AC3E}">
        <p14:creationId xmlns:p14="http://schemas.microsoft.com/office/powerpoint/2010/main" val="33461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tehniskais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490" y="2387084"/>
            <a:ext cx="26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96803" y="749613"/>
            <a:ext cx="4957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Piemēram, MI veselības aprūpes sistēmā var palīdzēt ārstiem diagnosticēt slimības un noteikt ārstēšanu, kā arī var viņiem palīdzēt sarežģītu operāciju veikšanā. MI potenciāli varētu palielināt cilvēka paredzamo dzīves ilgumu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6" y="2067694"/>
            <a:ext cx="1570484" cy="23557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943300" y="4498762"/>
            <a:ext cx="266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https://unsplash.com/photos/_N7I1JyPYJw</a:t>
            </a:r>
          </a:p>
        </p:txBody>
      </p:sp>
    </p:spTree>
    <p:extLst>
      <p:ext uri="{BB962C8B-B14F-4D97-AF65-F5344CB8AC3E}">
        <p14:creationId xmlns:p14="http://schemas.microsoft.com/office/powerpoint/2010/main" val="1172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sociālais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3074" y="695089"/>
            <a:ext cx="4884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MI var pozitīvi ietekmēt arī mūsu labklājību. Piemēram, tā vietā, lai gaidītu pierakstīšanos pie ārsta pa tālruni, tiešsaistes asistents (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čatbots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), kas ir pieejams 24 stundas diennaktī, var ļaut pacientam ātri pierakstīties uz vizīti un izvairīties no stresa aizņemtas līnijas dēļ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6" y="2335009"/>
            <a:ext cx="2067694" cy="206769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302199" y="440766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https://www.pexels.com/photo/unrecognizable-happy-people-jumping-in-sunset-6152103/ </a:t>
            </a:r>
          </a:p>
        </p:txBody>
      </p:sp>
    </p:spTree>
    <p:extLst>
      <p:ext uri="{BB962C8B-B14F-4D97-AF65-F5344CB8AC3E}">
        <p14:creationId xmlns:p14="http://schemas.microsoft.com/office/powerpoint/2010/main" val="13870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sociālais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3074" y="695089"/>
            <a:ext cx="488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Labumu var gūt arī ārsta prakses personāls. Ar MI palīdzību viņi var kļūt vēl produktīvāki, strādāt efektīvāk un darbā izjust zemāku stresa līmeni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89449" y="44076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https://www.pexels.com/photo/two-women-with-headsets-working-as-call-center-agents-8867382/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36" y="1923678"/>
            <a:ext cx="3580626" cy="23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03241" y="195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MI potenciāls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494" y="2387084"/>
            <a:ext cx="25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potenciāls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89449" y="7047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jums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bijusi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pozitīva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pieredze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MI?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jūs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varētu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 to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pastāstīt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saviem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klasesbiedriem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hteck 7"/>
          <p:cNvSpPr/>
          <p:nvPr/>
        </p:nvSpPr>
        <p:spPr>
          <a:xfrm>
            <a:off x="3989449" y="43432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https://www.pexels.com/photo/woman-sharing-her-presentation-with-her-colleagues-3153198/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2" y="1563638"/>
            <a:ext cx="3965113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1312</Words>
  <Application>Microsoft Office PowerPoint</Application>
  <PresentationFormat>On-screen Show (16:9)</PresentationFormat>
  <Paragraphs>122</Paragraphs>
  <Slides>15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78</cp:revision>
  <dcterms:created xsi:type="dcterms:W3CDTF">2021-05-07T19:26:25Z</dcterms:created>
  <dcterms:modified xsi:type="dcterms:W3CDTF">2022-04-19T10:03:43Z</dcterms:modified>
</cp:coreProperties>
</file>