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5" r:id="rId4"/>
    <p:sldId id="270" r:id="rId5"/>
    <p:sldId id="269" r:id="rId6"/>
    <p:sldId id="268" r:id="rId7"/>
    <p:sldId id="271" r:id="rId8"/>
    <p:sldId id="276" r:id="rId9"/>
    <p:sldId id="272" r:id="rId10"/>
    <p:sldId id="273" r:id="rId11"/>
    <p:sldId id="277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1" autoAdjust="0"/>
  </p:normalViewPr>
  <p:slideViewPr>
    <p:cSldViewPr>
      <p:cViewPr>
        <p:scale>
          <a:sx n="80" d="100"/>
          <a:sy n="80" d="100"/>
        </p:scale>
        <p:origin x="106" y="-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ai/responsible-ai?activetab=pivot1:primaryr6" TargetMode="External"/><Relationship Id="rId3" Type="http://schemas.openxmlformats.org/officeDocument/2006/relationships/hyperlink" Target="https://www.philosophybasics.com/branch_ethics.html" TargetMode="External"/><Relationship Id="rId7" Type="http://schemas.openxmlformats.org/officeDocument/2006/relationships/hyperlink" Target="https://ai.google/principles/" TargetMode="External"/><Relationship Id="rId2" Type="http://schemas.openxmlformats.org/officeDocument/2006/relationships/hyperlink" Target="https://www.bbc.co.uk/ethics/introduction/intro_1.s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utureoflife.org/ai-principles/" TargetMode="External"/><Relationship Id="rId5" Type="http://schemas.openxmlformats.org/officeDocument/2006/relationships/hyperlink" Target="https://towardsdatascience.com/ethics-of-ai-a-comprehensive-primer-1bfd039124b0" TargetMode="External"/><Relationship Id="rId4" Type="http://schemas.openxmlformats.org/officeDocument/2006/relationships/hyperlink" Target="http://web.mnstate.edu/gracyk/courses/phil%20115/Four_Basic_principle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134995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 Future – 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Mākslīgā intelekta ētiskie aspekti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MI?</a:t>
            </a:r>
          </a:p>
          <a:p>
            <a:pPr lvl="0"/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 principi un to saistība ar IKT un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ētikā</a:t>
            </a:r>
          </a:p>
          <a:p>
            <a:pPr lvl="0"/>
            <a:endParaRPr lang="lv-LV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Mērķa auditorija: 9. klases izglītojamie (14-15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gadi)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61" y="3263427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Izstrādā</a:t>
            </a:r>
            <a:r>
              <a:rPr lang="lv-LV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tājs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Profesionālās 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tālākizglītības un individuālās apmācības institūts GmbH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Viela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pārdomām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8904" y="2248584"/>
            <a:ext cx="30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27177" y="16356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Kādas ētiskās vērtības jums ir vissvarīgākās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jūs strādātu uzņēmumā, kas rada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kā jūs pārnestu šīs vērtības uz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04048" y="117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Padziļinātai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lasīšanai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8904" y="2248584"/>
            <a:ext cx="30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86410" y="507829"/>
            <a:ext cx="53780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iepazītos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jomu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v-L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Ētika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vispārīgs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www.bbc.co.uk/ethics/introduction/intro_1.shtml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īkāk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 ē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www.philosophybasics.com/branch_ethics.html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pamatprincipi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web.mnstate.edu/gracyk/courses/phil%20115/Four_Basic_principles.htm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palīdzētu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jums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izprast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ētiku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svarīgus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principus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v-L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ētikas ceļvedis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towardsdatascience.com/ethics-of-ai-a-comprehensive-primer-1bfd039124b0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Asilomar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://futureoflife.org/ai-principles/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://ai.google/principles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www.microsoft.com/en-us/ai/responsible-ai?activetab=pivot1%3aprimaryr6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9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mājaslapa: </a:t>
            </a:r>
            <a:r>
              <a:rPr lang="de-AT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</a:t>
            </a:r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-future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32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58419" y="771550"/>
            <a:ext cx="5234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Ētika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disciplīna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pēta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pareizi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nepareizi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Tā liek apsvērt,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mūsu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morāli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labas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sniedz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labumu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cilvēkiem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arī ir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morāli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sliktas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kaitē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apkārtējiem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43301" y="26104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ētika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55" y="2536304"/>
            <a:ext cx="2604388" cy="18407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76583" y="4466391"/>
            <a:ext cx="40118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Avots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https://pixabay.com/de/photos/ethik-rechts-falsch-ethisch-moral-2991600/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1437" y="1971585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  <a:endParaRPr lang="lv-LV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47356" y="771550"/>
            <a:ext cx="5245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Ētikas principi ir padomi, kas var mums palīdzēt pieņemt lēmumu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Mūsu izturēšanos pret sevi un apkārtējiem parasti nosaka morāles principi,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kurus mēs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pārņemam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visas dzīves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laikā.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55269" y="2674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4" y="2283718"/>
            <a:ext cx="2987576" cy="212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https://pixabay.com/de/vectors/gesch%c3%a4ft-idee-stil-konzept-tore-1753098/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6906" y="2248584"/>
            <a:ext cx="297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6" name="Rechteck 5"/>
          <p:cNvSpPr/>
          <p:nvPr/>
        </p:nvSpPr>
        <p:spPr>
          <a:xfrm>
            <a:off x="3658419" y="33950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Piemēram, šie principi var būt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lv-LV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Taisnīgums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izturēties pret visiem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vienādi</a:t>
            </a:r>
          </a:p>
          <a:p>
            <a:pPr lvl="0"/>
            <a:endParaRPr lang="lv-LV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Cieņa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atzīt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 cilvēki var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paši pieņemt lēmumus,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respektēt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viņu tiesības to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darīt</a:t>
            </a:r>
          </a:p>
          <a:p>
            <a:pPr lvl="0"/>
            <a:endParaRPr lang="lv-LV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Labvēlība 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būt laipnam un dāsnam pret citiem</a:t>
            </a:r>
            <a:endParaRPr lang="en-GB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53" y="2710467"/>
            <a:ext cx="2271667" cy="15386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https://pixabay.com/de/vectors/balance-ethik-werte-rechts-falsch-6097898/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2910" y="2248584"/>
            <a:ext cx="2898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70945" y="940533"/>
            <a:ext cx="5021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 ir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mums visapkārt. Tas palīdz mums sazināties ar citiem, var izārstēt slimības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utt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Diemžēl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tas var arī mūs diskriminēt un pārkāpt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mūsu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pamattiesības. 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Tā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kā MI ir liela ietekme uz sabiedrību, ir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jāizstrādā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kas dos labumu mums visiem.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2910" y="2248584"/>
            <a:ext cx="28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36181" y="26749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Kāpēc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ētika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svarīga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0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92860" y="339502"/>
            <a:ext cx="481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izveidotu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morāli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labu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mums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jānosaka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galvenie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mums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palīdzē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šajā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jūsuprāt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būtu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svarīgākie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morāli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labam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I?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Taisnīgums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Godīgums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aurspīdīgums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13" y="2155384"/>
            <a:ext cx="2614272" cy="21176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03241" y="435992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https://www.pexels.com/photo/ground-group-growth-hands-461049/</a:t>
            </a:r>
          </a:p>
        </p:txBody>
      </p:sp>
    </p:spTree>
    <p:extLst>
      <p:ext uri="{BB962C8B-B14F-4D97-AF65-F5344CB8AC3E}">
        <p14:creationId xmlns:p14="http://schemas.microsoft.com/office/powerpoint/2010/main" val="38546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079205" y="802649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Apspriedieties ar grupas biedriem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pierakstiet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noteikumus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jūsuprāt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būtu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jāievēro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katram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pabei</a:t>
            </a:r>
            <a:r>
              <a:rPr lang="lv-LV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guši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uzdevumu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prezentējiet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rezultātus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Darbs grupās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26088"/>
            <a:ext cx="3137174" cy="20916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https://www.pexels.com/photo/group-of-people-sitting-on-chair-5212687/</a:t>
            </a:r>
          </a:p>
        </p:txBody>
      </p:sp>
    </p:spTree>
    <p:extLst>
      <p:ext uri="{BB962C8B-B14F-4D97-AF65-F5344CB8AC3E}">
        <p14:creationId xmlns:p14="http://schemas.microsoft.com/office/powerpoint/2010/main" val="28356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Darbs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grupās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15209" y="987574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Piemēram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MI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jābūt objektīvam — tā ietekmei uz indivīdiem jābūt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vienādai visiem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Tam nevajadzētu dot priekšroku vienai cilvēku grupai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pretstatā citai.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jānodrošina ikvienam laba dzīve un jāpalīdz cilvēkiem uzlabot viņu labklājību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jābūt caurspīdīgam –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tam jābūt viegli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saprotamam, lai ikviens zinātu, kā tas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 veidots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un kā tas pieņem lēmumus.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Jautājumi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komentāri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46" y="1352748"/>
            <a:ext cx="3657005" cy="24380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/>
              <a:t>: </a:t>
            </a:r>
            <a:r>
              <a:rPr lang="en-GB" sz="800" dirty="0"/>
              <a:t>https://www.pexels.com/photo/robot-pointing-on-a-wall-8386440/</a:t>
            </a:r>
          </a:p>
        </p:txBody>
      </p:sp>
    </p:spTree>
    <p:extLst>
      <p:ext uri="{BB962C8B-B14F-4D97-AF65-F5344CB8AC3E}">
        <p14:creationId xmlns:p14="http://schemas.microsoft.com/office/powerpoint/2010/main" val="32662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1061</Words>
  <Application>Microsoft Office PowerPoint</Application>
  <PresentationFormat>On-screen Show (16:9)</PresentationFormat>
  <Paragraphs>112</Paragraphs>
  <Slides>12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70</cp:revision>
  <dcterms:created xsi:type="dcterms:W3CDTF">2021-05-07T19:26:25Z</dcterms:created>
  <dcterms:modified xsi:type="dcterms:W3CDTF">2022-04-06T13:24:38Z</dcterms:modified>
</cp:coreProperties>
</file>