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70" r:id="rId4"/>
    <p:sldId id="268" r:id="rId5"/>
    <p:sldId id="269" r:id="rId6"/>
    <p:sldId id="267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149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i-future-project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317450" y="1097429"/>
            <a:ext cx="52626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 Future –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Mākslīgā intelekta ētiskie aspekti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lv-LV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Modulis</a:t>
            </a:r>
            <a:r>
              <a:rPr lang="lv-LV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Kas ir </a:t>
            </a:r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MI?</a:t>
            </a:r>
          </a:p>
          <a:p>
            <a:pPr lvl="0"/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Nodarbība: </a:t>
            </a:r>
            <a:r>
              <a:rPr lang="lv-LV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Detalizētāks ieskats mākslīgajā </a:t>
            </a:r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intelektā</a:t>
            </a:r>
            <a:endParaRPr lang="lv-LV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terminoloģija</a:t>
            </a: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Mērķa auditorija: 9. klases izglītojamie (14-15 gadi)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496372" y="3684151"/>
            <a:ext cx="33661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Izstrādā</a:t>
            </a:r>
            <a:r>
              <a:rPr lang="lv-LV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tājs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Profesionālās tālākizglītības un individuālās apmācības institūts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882" y="3651974"/>
            <a:ext cx="365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5" name="Rechteck 4"/>
          <p:cNvSpPr/>
          <p:nvPr/>
        </p:nvSpPr>
        <p:spPr>
          <a:xfrm>
            <a:off x="494928" y="2110085"/>
            <a:ext cx="2574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Nodarbība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</a:t>
            </a:r>
            <a:r>
              <a:rPr lang="lv-LV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Detalizētāks ieskats mākslīgajā intelektā</a:t>
            </a:r>
          </a:p>
          <a:p>
            <a:pPr lvl="0"/>
            <a:endParaRPr lang="lv-LV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823933" y="843558"/>
            <a:ext cx="49030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Tagad, kad esam apskatījusi dažādus MI veidus, apskatīsim šo jautājumu dziļāk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 ir algoritms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 ir </a:t>
            </a:r>
            <a:r>
              <a:rPr lang="lv-LV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mašīnmācīšanās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Šie termini mums palīdzēs saprast, no kā sastāv mākslīgais intelekts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118450" y="195486"/>
            <a:ext cx="4314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lv-LV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Detalizētāks ieskats mākslīgajā </a:t>
            </a:r>
            <a:r>
              <a:rPr lang="lv-LV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intelektā</a:t>
            </a:r>
            <a:endParaRPr lang="lv-LV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67269" y="4360793"/>
            <a:ext cx="3016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Avots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://www.pexels.com/photo/code-projected-over-woman-3861969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26" y="2571750"/>
            <a:ext cx="2631648" cy="175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5" name="Rechteck 4"/>
          <p:cNvSpPr/>
          <p:nvPr/>
        </p:nvSpPr>
        <p:spPr>
          <a:xfrm>
            <a:off x="494928" y="2110085"/>
            <a:ext cx="2574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Nodarbība</a:t>
            </a:r>
            <a:endParaRPr lang="lv-LV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</a:t>
            </a:r>
            <a:r>
              <a:rPr lang="lv-LV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Detalizētāks ieskats mākslīgajā intelektā</a:t>
            </a:r>
          </a:p>
          <a:p>
            <a:pPr lvl="0"/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989449" y="98321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Velt</a:t>
            </a:r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ī</a:t>
            </a:r>
            <a:r>
              <a:rPr lang="en-GB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laiku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uzzinātu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vairāk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šiem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citiem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komponentiem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hteck 6"/>
          <p:cNvSpPr/>
          <p:nvPr/>
        </p:nvSpPr>
        <p:spPr>
          <a:xfrm>
            <a:off x="4990482" y="339502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Individuāl</a:t>
            </a:r>
            <a:r>
              <a:rPr lang="lv-LV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GB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uzdevums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080" y="1747540"/>
            <a:ext cx="2414738" cy="257175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767269" y="4360793"/>
            <a:ext cx="3016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https://www.pexels.com/photo/woman-draw-a-light-bulb-in-white-board-3758105/</a:t>
            </a:r>
          </a:p>
        </p:txBody>
      </p:sp>
    </p:spTree>
    <p:extLst>
      <p:ext uri="{BB962C8B-B14F-4D97-AF65-F5344CB8AC3E}">
        <p14:creationId xmlns:p14="http://schemas.microsoft.com/office/powerpoint/2010/main" val="189930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815717" y="569035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Izdales materiālā jūs atradīsiet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vairākus pamata terminus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, kas var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palīdzēt izskaidrot 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galvenos procesus, kas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ir saistīti 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ar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ikdienā izmantojamajām MI tehnoloģijām.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zdevums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v-LV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atras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pierakst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ī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definīcij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katram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terminam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Uzdevuma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veikšanai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jums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viena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stunda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būsiet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pabeidzis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mēs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nodarbībā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apspriedīsim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ko esat atradis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Veiksmi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darbā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94928" y="2387084"/>
            <a:ext cx="2574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</a:t>
            </a:r>
            <a:r>
              <a:rPr lang="lv-LV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Detalizētāks ieskats mākslīgajā intelektā</a:t>
            </a:r>
          </a:p>
          <a:p>
            <a:pPr lvl="0"/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183869" y="19548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glosārijs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477" y="3003798"/>
            <a:ext cx="1192929" cy="1293183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787825" y="4343281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https://www.pexels.com/photo/shallow-focus-photography-of-four-leaf-clover-705310/</a:t>
            </a:r>
          </a:p>
        </p:txBody>
      </p:sp>
    </p:spTree>
    <p:extLst>
      <p:ext uri="{BB962C8B-B14F-4D97-AF65-F5344CB8AC3E}">
        <p14:creationId xmlns:p14="http://schemas.microsoft.com/office/powerpoint/2010/main" val="338953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5" name="Rechteck 4"/>
          <p:cNvSpPr/>
          <p:nvPr/>
        </p:nvSpPr>
        <p:spPr>
          <a:xfrm>
            <a:off x="607504" y="2387084"/>
            <a:ext cx="2348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</a:t>
            </a:r>
            <a:r>
              <a:rPr lang="lv-LV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Detalizētāks ieskats mākslīgajā intelektā</a:t>
            </a:r>
          </a:p>
          <a:p>
            <a:pPr lvl="0"/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447355" y="177145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Diskusija par 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glosārij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060947" y="987574"/>
            <a:ext cx="4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Apspriedīsim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Dalieties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savos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rezultātos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grupas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biedriem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280724" y="4371950"/>
            <a:ext cx="39894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://www.pexels.com/photo/women-standing-beside-corkboard-3184296/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659" y="1995686"/>
            <a:ext cx="3425577" cy="228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15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3465004" y="4299942"/>
            <a:ext cx="2358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AT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 </a:t>
            </a:r>
            <a:r>
              <a:rPr lang="de-AT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mājaslapa: </a:t>
            </a:r>
            <a:r>
              <a:rPr lang="de-AT" sz="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www.ai-future-project.eu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</a:t>
            </a:r>
            <a:r>
              <a:rPr lang="en-GB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facebook.com/</a:t>
            </a:r>
            <a:r>
              <a:rPr lang="en-GB" sz="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-future</a:t>
            </a:r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433</Words>
  <Application>Microsoft Office PowerPoint</Application>
  <PresentationFormat>On-screen Show (16:9)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Gloria Urbani</dc:creator>
  <cp:lastModifiedBy>HP</cp:lastModifiedBy>
  <cp:revision>34</cp:revision>
  <dcterms:created xsi:type="dcterms:W3CDTF">2021-05-07T19:26:25Z</dcterms:created>
  <dcterms:modified xsi:type="dcterms:W3CDTF">2022-04-06T10:49:49Z</dcterms:modified>
</cp:coreProperties>
</file>