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5" r:id="rId2"/>
    <p:sldId id="257" r:id="rId3"/>
    <p:sldId id="270" r:id="rId4"/>
    <p:sldId id="269" r:id="rId5"/>
    <p:sldId id="268" r:id="rId6"/>
    <p:sldId id="272" r:id="rId7"/>
    <p:sldId id="274" r:id="rId8"/>
    <p:sldId id="275" r:id="rId9"/>
    <p:sldId id="271" r:id="rId10"/>
    <p:sldId id="273" r:id="rId11"/>
    <p:sldId id="276" r:id="rId12"/>
    <p:sldId id="267" r:id="rId13"/>
  </p:sldIdLst>
  <p:sldSz cx="9144000" cy="5143500" type="screen16x9"/>
  <p:notesSz cx="6858000" cy="9144000"/>
  <p:defaultTextStyle>
    <a:defPPr>
      <a:defRPr lang="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" autoAdjust="0"/>
    <p:restoredTop sz="94660"/>
  </p:normalViewPr>
  <p:slideViewPr>
    <p:cSldViewPr>
      <p:cViewPr varScale="1">
        <p:scale>
          <a:sx n="56" d="100"/>
          <a:sy n="56" d="100"/>
        </p:scale>
        <p:origin x="1526" y="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"/>
              <a:t>Haga clic para editar el estilo del título maestro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"/>
              <a:t>Haga clic para editar estilos de texto maestro</a:t>
            </a:r>
          </a:p>
          <a:p>
            <a:pPr lvl="1"/>
            <a:r>
              <a:rPr lang="es"/>
              <a:t>Segundo nivel</a:t>
            </a:r>
          </a:p>
          <a:p>
            <a:pPr lvl="2"/>
            <a:r>
              <a:rPr lang="es"/>
              <a:t>Tercer nivel</a:t>
            </a:r>
          </a:p>
          <a:p>
            <a:pPr lvl="3"/>
            <a:r>
              <a:rPr lang="es"/>
              <a:t>cuarto nivel</a:t>
            </a:r>
          </a:p>
          <a:p>
            <a:pPr lvl="4"/>
            <a:r>
              <a:rPr lang="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-strategy.ec.europa.eu/en/library/ethics-guidelines-trustworthy-ai" TargetMode="External"/><Relationship Id="rId2" Type="http://schemas.openxmlformats.org/officeDocument/2006/relationships/hyperlink" Target="https://hdsr.mitpress.mit.edu/pub/l0jsh9d1/release/7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tandards.ieee.org/content/dam/ieee-standards/standards/web/documents/other/ead1e_general_principles.pdf?utm_medium=undefined&amp;utm_source=undefined&amp;utm_campaign=undefined&amp;utm_content=undefined&amp;utm_term=undefin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i-future-project.eu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539552" y="1149982"/>
            <a:ext cx="47525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" sz="2800" dirty="0" err="1">
                <a:latin typeface="Arial" panose="020B0604020202020204" pitchFamily="34" charset="0"/>
                <a:cs typeface="Arial" panose="020B0604020202020204" pitchFamily="34" charset="0"/>
              </a:rPr>
              <a:t>ArtIn </a:t>
            </a:r>
            <a:r>
              <a:rPr lang="es" sz="2800" dirty="0">
                <a:latin typeface="Arial" panose="020B0604020202020204" pitchFamily="34" charset="0"/>
                <a:cs typeface="Arial" panose="020B0604020202020204" pitchFamily="34" charset="0"/>
              </a:rPr>
              <a:t>Future – </a:t>
            </a:r>
            <a:r>
              <a:rPr lang="es" sz="2800" dirty="0" err="1">
                <a:latin typeface="Arial" panose="020B0604020202020204" pitchFamily="34" charset="0"/>
                <a:cs typeface="Arial" panose="020B0604020202020204" pitchFamily="34" charset="0"/>
              </a:rPr>
              <a:t>Ética </a:t>
            </a:r>
            <a:r>
              <a:rPr lang="es" sz="2800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" sz="2800" dirty="0" err="1">
                <a:latin typeface="Arial" panose="020B0604020202020204" pitchFamily="34" charset="0"/>
                <a:cs typeface="Arial" panose="020B0604020202020204" pitchFamily="34" charset="0"/>
              </a:rPr>
              <a:t>lo Artificial</a:t>
            </a:r>
            <a:r>
              <a:rPr lang="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2800" dirty="0" err="1">
                <a:latin typeface="Arial" panose="020B0604020202020204" pitchFamily="34" charset="0"/>
                <a:cs typeface="Arial" panose="020B0604020202020204" pitchFamily="34" charset="0"/>
              </a:rPr>
              <a:t>Inteligencia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Módulo : ¿Qué impacto tiene la IA?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Unidad: Habilidades y actitudes éticas para preparar a los humanos para vivir y trabajar con tecnologías de IA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Pauta ética de cinco puntos para una IA beneficiosa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Alumnos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objetivo :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alumnos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de noveno grado (14-15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viejo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88" y="3162573"/>
            <a:ext cx="368262" cy="30415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5508104" y="3162573"/>
            <a:ext cx="33973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Desarrollado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BEST Institut für berufsbezogene Weiterbildung und Personaltraining GmbH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64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13792" y="1833086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3.3 Habilidades y actitudes éticas para preparar a los humanos para vivir y trabajar con tecnologías de IA</a:t>
            </a:r>
          </a:p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989449" y="925145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Cuánto aprendiste de esta lección?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Crees que estamos en camino de crear una IA más ética?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¿Han cambiado sus actitudes éticas hacia la IA después de esta lección?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195329" y="26749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Comida para el pensamiento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460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13792" y="1833086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3.3 Habilidades y actitudes éticas para preparar a los seres humanos para vivir y trabajar</a:t>
            </a:r>
            <a:r>
              <a:rPr lang="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con tecnologías de IA</a:t>
            </a:r>
          </a:p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989449" y="925145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Para mostrarle lo que dicen los expertos sobre la ética de la IA: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Cinco principios para una IA moralmente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buena : https://hdsr.mitpress.mit.edu/pub/l0jsh9d1/release/7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Directrices de la UE para una IA fiable: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https://digital-strategy.ec.europa.eu/en/library/ethics-guidelines-trustworthy-ai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Los estándares éticos del IEEE para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la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IA: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https://standards.ieee.org/content/dam/ieee-standards/standards/web/documents/other/ead1e_general_principles.pdf?utm_medium=undefined&amp;utm_source=undefined&amp;utm_campaign=undefined&amp;utm_content=undefined&amp;utm_term=undefined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195329" y="26749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Otras lecturas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993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836" y="4187577"/>
            <a:ext cx="2952328" cy="63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3473878" y="4273903"/>
            <a:ext cx="2196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800" dirty="0" err="1">
                <a:latin typeface="Arial" panose="020B0604020202020204" pitchFamily="34" charset="0"/>
                <a:cs typeface="Arial" panose="020B0604020202020204" pitchFamily="34" charset="0"/>
              </a:rPr>
              <a:t>Sitio web </a:t>
            </a:r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del proyecto : </a:t>
            </a:r>
            <a:r>
              <a:rPr lang="es" sz="8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www.ai-future-project.eu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Pagina de facebook: facebook . com/ </a:t>
            </a:r>
            <a:r>
              <a:rPr lang="es" sz="800" dirty="0" err="1">
                <a:latin typeface="Arial" panose="020B0604020202020204" pitchFamily="34" charset="0"/>
                <a:cs typeface="Arial" panose="020B0604020202020204" pitchFamily="34" charset="0"/>
              </a:rPr>
              <a:t>artin </a:t>
            </a:r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-futuro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95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"/>
          <p:cNvSpPr/>
          <p:nvPr/>
        </p:nvSpPr>
        <p:spPr>
          <a:xfrm>
            <a:off x="0" y="0"/>
            <a:ext cx="2987824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feld 11"/>
          <p:cNvSpPr txBox="1"/>
          <p:nvPr/>
        </p:nvSpPr>
        <p:spPr>
          <a:xfrm>
            <a:off x="5210917" y="281504"/>
            <a:ext cx="2304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ejercicio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115038" y="1009561"/>
            <a:ext cx="449601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Pregunta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¿Cómo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haría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definir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¿IA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ética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43" y="1694587"/>
            <a:ext cx="3251807" cy="2167871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440922" y="1694587"/>
            <a:ext cx="26820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Lección de 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unidad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3.3 Habilidades y actitudes éticas para preparar a los humanos para vivir y trabajar con tecnologías de IA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737144" y="4032815"/>
            <a:ext cx="3251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Fuente : https://www.pexels.com/photo/high-angle-photo-of-robot-2599244/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</p:spTree>
    <p:extLst>
      <p:ext uri="{BB962C8B-B14F-4D97-AF65-F5344CB8AC3E}">
        <p14:creationId xmlns:p14="http://schemas.microsoft.com/office/powerpoint/2010/main" val="396394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139952" y="25820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principios _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IA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23928" y="1044481"/>
            <a:ext cx="4824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El florecimiento humano debe ser la base de una IA ética. Es por eso que toda IA debería:</a:t>
            </a:r>
          </a:p>
          <a:p>
            <a:pPr lvl="0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ser bueno para la humanidad y sostenible para el planeta.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proteger nuestros derechos.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decidamos por nuestra cuenta.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mantener nuestras sociedades felices y justas.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ser fácil de entender y transparente.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5780" y="1971585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3.3 Habilidades y actitudes éticas para preparar a los seres humanos para vivir y trabajar</a:t>
            </a:r>
            <a:r>
              <a:rPr lang="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con tecnologías de IA</a:t>
            </a:r>
          </a:p>
        </p:txBody>
      </p:sp>
    </p:spTree>
    <p:extLst>
      <p:ext uri="{BB962C8B-B14F-4D97-AF65-F5344CB8AC3E}">
        <p14:creationId xmlns:p14="http://schemas.microsoft.com/office/powerpoint/2010/main" val="599008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150320" y="33950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Vamos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la IA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pasa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nuestro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moral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prueba 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831" y="1514787"/>
            <a:ext cx="2818752" cy="2113924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19472" y="1971585"/>
            <a:ext cx="2924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3.3 Habilidades y actitudes éticas para preparar a los humanos para vivir y trabajar con tecnologías de IA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859411" y="3786028"/>
            <a:ext cx="3174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Fuente: https://www.pexels.com/photo/dawn-man-woman-coffee-9028872/</a:t>
            </a:r>
          </a:p>
        </p:txBody>
      </p:sp>
    </p:spTree>
    <p:extLst>
      <p:ext uri="{BB962C8B-B14F-4D97-AF65-F5344CB8AC3E}">
        <p14:creationId xmlns:p14="http://schemas.microsoft.com/office/powerpoint/2010/main" val="159241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99185" y="915566"/>
            <a:ext cx="47525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Cree equipos y vea si alguno de los siguientes ejemplos de IA pasa la prueba:</a:t>
            </a:r>
          </a:p>
          <a:p>
            <a:pPr algn="just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Asistentes 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inteligentes </a:t>
            </a:r>
          </a:p>
          <a:p>
            <a:pPr marL="342900" indent="-342900" algn="just">
              <a:buAutoNum type="arabicPeriod"/>
            </a:pP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Aplicaciones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Facial - reconocimiento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09393" y="1992203"/>
            <a:ext cx="2945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3.3 Habilidades y actitudes éticas para preparar a los humanos para vivir y trabajar con tecnologías de IA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398981" y="339502"/>
            <a:ext cx="1752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Actividad de grupo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1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9796" y="725508"/>
            <a:ext cx="49932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Un software instalado en un dispositivo inteligente que puede realizar ciertas tareas, brindar servicios o responder preguntas.</a:t>
            </a:r>
          </a:p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Alexa de Amazon, Cortana de Windows o Siri de iPhone son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ejemplos más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conocidos 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09393" y="1833086"/>
            <a:ext cx="2945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3.3 Habilidades y actitudes éticas para preparar a los humanos para vivir y trabajar con tecnologías de IA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710259" y="2455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¿Qué es un asistente inteligente?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603" y="2086926"/>
            <a:ext cx="1558678" cy="2335049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422227" y="4466391"/>
            <a:ext cx="3888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Fuente: https://www.pexels.com/photo/wood-dawn-coffee-dark-4790268/</a:t>
            </a:r>
          </a:p>
        </p:txBody>
      </p:sp>
    </p:spTree>
    <p:extLst>
      <p:ext uri="{BB962C8B-B14F-4D97-AF65-F5344CB8AC3E}">
        <p14:creationId xmlns:p14="http://schemas.microsoft.com/office/powerpoint/2010/main" val="3572063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15159" y="829667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Aplicaciones móviles o de dispositivos impulsadas por IA que pueden llevar a una persona del punto A al punto B en tiempo real.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ejemplo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: Google </a:t>
            </a:r>
            <a:r>
              <a:rPr lang="es" sz="1600" dirty="0" err="1">
                <a:latin typeface="Arial" panose="020B0604020202020204" pitchFamily="34" charset="0"/>
                <a:cs typeface="Arial" panose="020B0604020202020204" pitchFamily="34" charset="0"/>
              </a:rPr>
              <a:t>Maps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09393" y="1833086"/>
            <a:ext cx="2945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3.3 Habilidades y actitudes éticas para preparar a los humanos para vivir y trabajar con tecnologías de IA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763281" y="19548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¿Qué es una aplicación de navegación?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644008" y="4155926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800" dirty="0"/>
              <a:t>Fuente: https://www.pexels.com/photo/smartphone-car-technology-phone-33488/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729" y="1885528"/>
            <a:ext cx="3044958" cy="228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272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99184" y="1171366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Software que puede buscar rápidamente a través de bases de datos de rostros y compararlos con un rostro detectado en una imagen o un video.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09393" y="1833086"/>
            <a:ext cx="2945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3.3 Habilidades y actitudes éticas para preparar a los seres humanos para vivir y trabajar</a:t>
            </a:r>
            <a:r>
              <a:rPr lang="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con tecnologías de IA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259224" y="411510"/>
            <a:ext cx="403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¿Qué es un sistema de reconocimiento facial?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409" y="2248584"/>
            <a:ext cx="2926080" cy="1941576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989660" y="4299942"/>
            <a:ext cx="45715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Fuente: https://pixabay.com/de/photos/mann-gesicht-gesichtserkennung-5946820/</a:t>
            </a:r>
          </a:p>
        </p:txBody>
      </p:sp>
    </p:spTree>
    <p:extLst>
      <p:ext uri="{BB962C8B-B14F-4D97-AF65-F5344CB8AC3E}">
        <p14:creationId xmlns:p14="http://schemas.microsoft.com/office/powerpoint/2010/main" val="3250017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469699" y="564819"/>
            <a:ext cx="361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Preguntas _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 err="1">
                <a:latin typeface="Arial" panose="020B0604020202020204" pitchFamily="34" charset="0"/>
                <a:cs typeface="Arial" panose="020B0604020202020204" pitchFamily="34" charset="0"/>
              </a:rPr>
              <a:t>comentarios 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232" y="1275606"/>
            <a:ext cx="3888433" cy="259228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13792" y="1833086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3.3 Habilidades y actitudes éticas para preparar a los seres humanos para vivir y trabajar</a:t>
            </a:r>
            <a:r>
              <a:rPr lang="e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con tecnologías de IA</a:t>
            </a:r>
          </a:p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051313" y="4083918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Fuente: https://www.pexels.com/photo/person-reaching-out-to-a-robot-8386434/</a:t>
            </a:r>
          </a:p>
        </p:txBody>
      </p:sp>
    </p:spTree>
    <p:extLst>
      <p:ext uri="{BB962C8B-B14F-4D97-AF65-F5344CB8AC3E}">
        <p14:creationId xmlns:p14="http://schemas.microsoft.com/office/powerpoint/2010/main" val="117755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1287</Words>
  <Application>Microsoft Office PowerPoint</Application>
  <PresentationFormat>Presentación en pantalla (16:9)</PresentationFormat>
  <Paragraphs>96</Paragraphs>
  <Slides>12</Slides>
  <Notes>0</Notes>
  <HiddenSlides>7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2023-03-01T13:27:28Z</dcterms:created>
  <dcterms:modified xsi:type="dcterms:W3CDTF">2023-04-05T10:36:09Z</dcterms:modified>
</cp:coreProperties>
</file>