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sldIdLst>
    <p:sldId id="265" r:id="rId2"/>
    <p:sldId id="257" r:id="rId3"/>
    <p:sldId id="268" r:id="rId4"/>
    <p:sldId id="270" r:id="rId5"/>
    <p:sldId id="269" r:id="rId6"/>
    <p:sldId id="271" r:id="rId7"/>
    <p:sldId id="272" r:id="rId8"/>
    <p:sldId id="273" r:id="rId9"/>
    <p:sldId id="267" r:id="rId10"/>
  </p:sldIdLst>
  <p:sldSz cx="9144000" cy="5143500" type="screen16x9"/>
  <p:notesSz cx="6858000" cy="9144000"/>
  <p:defaultTextStyle>
    <a:defPPr>
      <a:defRPr lang="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187" autoAdjust="0"/>
    <p:restoredTop sz="94660"/>
  </p:normalViewPr>
  <p:slideViewPr>
    <p:cSldViewPr>
      <p:cViewPr varScale="1">
        <p:scale>
          <a:sx n="56" d="100"/>
          <a:sy n="56" d="100"/>
        </p:scale>
        <p:origin x="1526" y="4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C0DCB-533A-4BD5-B2E9-74B5B0625C26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"/>
              <a:t>Textmasterformato bearbeiten</a:t>
            </a:r>
          </a:p>
          <a:p>
            <a:pPr lvl="1"/>
            <a:r>
              <a:rPr lang="es"/>
              <a:t>Zweite Ebeno</a:t>
            </a:r>
          </a:p>
          <a:p>
            <a:pPr lvl="2"/>
            <a:r>
              <a:rPr lang="es"/>
              <a:t>Dritte Ebene</a:t>
            </a:r>
          </a:p>
          <a:p>
            <a:pPr lvl="3"/>
            <a:r>
              <a:rPr lang="es"/>
              <a:t>Vierte Ebene</a:t>
            </a:r>
          </a:p>
          <a:p>
            <a:pPr lvl="4"/>
            <a:r>
              <a:rPr lang="es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7E71A-DD45-43A3-8147-41B0A1A157B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732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" dirty="0"/>
              <a:t>NB: </a:t>
            </a:r>
            <a:r>
              <a:rPr lang="es" dirty="0" err="1"/>
              <a:t>adaptar</a:t>
            </a:r>
            <a:r>
              <a:rPr lang="es" dirty="0"/>
              <a:t> </a:t>
            </a:r>
            <a:r>
              <a:rPr lang="es" dirty="0" err="1"/>
              <a:t>el</a:t>
            </a:r>
            <a:r>
              <a:rPr lang="es" dirty="0"/>
              <a:t> </a:t>
            </a:r>
            <a:r>
              <a:rPr lang="es" dirty="0" err="1"/>
              <a:t>duración</a:t>
            </a:r>
            <a:r>
              <a:rPr lang="es" dirty="0"/>
              <a:t> </a:t>
            </a:r>
            <a:r>
              <a:rPr lang="es" dirty="0" err="1"/>
              <a:t>a</a:t>
            </a:r>
            <a:r>
              <a:rPr lang="es" dirty="0"/>
              <a:t> </a:t>
            </a:r>
            <a:r>
              <a:rPr lang="es" dirty="0" err="1"/>
              <a:t>el</a:t>
            </a:r>
            <a:r>
              <a:rPr lang="es" dirty="0"/>
              <a:t> </a:t>
            </a:r>
            <a:r>
              <a:rPr lang="es" dirty="0" err="1"/>
              <a:t>número</a:t>
            </a:r>
            <a:r>
              <a:rPr lang="es" dirty="0"/>
              <a:t> </a:t>
            </a:r>
            <a:r>
              <a:rPr lang="es" dirty="0" err="1"/>
              <a:t>de</a:t>
            </a:r>
            <a:r>
              <a:rPr lang="es" dirty="0"/>
              <a:t> </a:t>
            </a:r>
            <a:r>
              <a:rPr lang="es" dirty="0" err="1"/>
              <a:t>grupos</a:t>
            </a:r>
            <a:r>
              <a:rPr lang="es" dirty="0"/>
              <a:t> </a:t>
            </a:r>
            <a:r>
              <a:rPr lang="es" dirty="0" err="1"/>
              <a:t>tú</a:t>
            </a:r>
            <a:r>
              <a:rPr lang="es" dirty="0"/>
              <a:t> </a:t>
            </a:r>
            <a:r>
              <a:rPr lang="es" dirty="0" err="1"/>
              <a:t>en realidad</a:t>
            </a:r>
            <a:r>
              <a:rPr lang="es" dirty="0"/>
              <a:t> </a:t>
            </a:r>
            <a:r>
              <a:rPr lang="es" dirty="0" err="1"/>
              <a:t>tener </a:t>
            </a:r>
            <a:r>
              <a:rPr lang="es" dirty="0"/>
              <a:t>en </a:t>
            </a:r>
            <a:r>
              <a:rPr lang="es" dirty="0" err="1"/>
              <a:t>tu</a:t>
            </a:r>
            <a:r>
              <a:rPr lang="es" dirty="0"/>
              <a:t> </a:t>
            </a:r>
            <a:r>
              <a:rPr lang="es" dirty="0" err="1"/>
              <a:t>clase</a:t>
            </a:r>
            <a:r>
              <a:rPr lang="es" dirty="0"/>
              <a:t> </a:t>
            </a:r>
            <a:r>
              <a:rPr lang="es" dirty="0" err="1"/>
              <a:t>para</a:t>
            </a:r>
            <a:r>
              <a:rPr lang="es" dirty="0"/>
              <a:t> </a:t>
            </a:r>
            <a:r>
              <a:rPr lang="es" dirty="0" err="1"/>
              <a:t>este</a:t>
            </a:r>
            <a:r>
              <a:rPr lang="es" dirty="0"/>
              <a:t> </a:t>
            </a:r>
            <a:r>
              <a:rPr lang="es" dirty="0" err="1"/>
              <a:t>actividad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7E71A-DD45-43A3-8147-41B0A1A157B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743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1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96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31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54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88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71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4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4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9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28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"/>
              <a:t>Haga clic para editar el estilo del título maestro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"/>
              <a:t>Haga clic para editar estilos de texto maestro</a:t>
            </a:r>
          </a:p>
          <a:p>
            <a:pPr lvl="1"/>
            <a:r>
              <a:rPr lang="es"/>
              <a:t>Segundo nivel</a:t>
            </a:r>
          </a:p>
          <a:p>
            <a:pPr lvl="2"/>
            <a:r>
              <a:rPr lang="es"/>
              <a:t>Tercer nivel</a:t>
            </a:r>
          </a:p>
          <a:p>
            <a:pPr lvl="3"/>
            <a:r>
              <a:rPr lang="es"/>
              <a:t>cuarto nivel</a:t>
            </a:r>
          </a:p>
          <a:p>
            <a:pPr lvl="4"/>
            <a:r>
              <a:rPr lang="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8F6DB-8370-4892-9957-615F305A82D5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3D6A6-A825-4EAE-833D-8283183EF4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06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hyperlink" Target="http://www.ai-future-project.e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:\New folder\Projektnij otdel\isk intelekt\fon ppt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78"/>
            <a:ext cx="9144000" cy="513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O:\New folder\Projektnij otdel\isk intelekt\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61796"/>
            <a:ext cx="3181350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hteck 2"/>
          <p:cNvSpPr/>
          <p:nvPr/>
        </p:nvSpPr>
        <p:spPr>
          <a:xfrm>
            <a:off x="395536" y="987574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s" sz="2400" noProof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ArtIn </a:t>
            </a:r>
            <a:r>
              <a:rPr lang="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– </a:t>
            </a:r>
            <a:r>
              <a:rPr lang="e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Ética </a:t>
            </a:r>
            <a:r>
              <a:rPr lang="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 Artificial</a:t>
            </a:r>
            <a:r>
              <a:rPr lang="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Inteligencia</a:t>
            </a:r>
            <a:endParaRPr lang="de-DE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Módulo: ¿Qué impacto tiene la IA?</a:t>
            </a:r>
          </a:p>
          <a:p>
            <a:pPr lvl="0"/>
            <a:r>
              <a:rPr lang="e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Unidad: Los efectos de la IA en el trabajo y la vida futuros y sus implicaciones éticas</a:t>
            </a:r>
          </a:p>
          <a:p>
            <a:pPr lvl="0"/>
            <a:r>
              <a:rPr lang="e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Ético</a:t>
            </a:r>
            <a:r>
              <a:rPr lang="e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trascendencia</a:t>
            </a:r>
            <a:r>
              <a:rPr lang="e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 </a:t>
            </a:r>
            <a:r>
              <a:rPr lang="e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</a:t>
            </a:r>
            <a:r>
              <a:rPr lang="e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futuro</a:t>
            </a:r>
            <a:r>
              <a:rPr lang="e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trabajar</a:t>
            </a:r>
            <a:endParaRPr lang="de-DE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Alumnos </a:t>
            </a:r>
            <a:r>
              <a:rPr lang="e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: </a:t>
            </a:r>
            <a:r>
              <a:rPr lang="e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alumnos </a:t>
            </a:r>
            <a:r>
              <a:rPr lang="e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noveno grado (14-15 </a:t>
            </a:r>
            <a:r>
              <a:rPr lang="e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años</a:t>
            </a:r>
            <a:r>
              <a:rPr lang="e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viejo </a:t>
            </a:r>
            <a:r>
              <a:rPr lang="e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5" name="Rechteck 4"/>
          <p:cNvSpPr/>
          <p:nvPr/>
        </p:nvSpPr>
        <p:spPr>
          <a:xfrm>
            <a:off x="5436096" y="3651870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Desarrollado</a:t>
            </a:r>
            <a:r>
              <a:rPr lang="e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</a:t>
            </a:r>
            <a:r>
              <a:rPr lang="e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/>
            <a:r>
              <a:rPr lang="e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Institut für berufsbezogene Weiterbildung und Personaltraining GmbH</a:t>
            </a:r>
            <a:endParaRPr lang="de-DE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153" y="3642717"/>
            <a:ext cx="368262" cy="304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64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" sz="800" dirty="0">
                <a:latin typeface="Arial" pitchFamily="34" charset="0"/>
                <a:cs typeface="Arial" pitchFamily="34" charset="0"/>
              </a:rPr>
              <a:t>Este proyecto ha sido financiado con el apoyo de la Comisión Europea bajo el </a:t>
            </a:r>
            <a:r>
              <a:rPr lang="es" sz="800" dirty="0" err="1">
                <a:latin typeface="Arial" pitchFamily="34" charset="0"/>
                <a:cs typeface="Arial" pitchFamily="34" charset="0"/>
              </a:rPr>
              <a:t>Programa Erasmus+ </a:t>
            </a:r>
            <a:r>
              <a:rPr lang="es" sz="8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Esta publicación solo refleja los puntos de vista del autor, y la Comisión no se hace responsable de ninguna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uso que pueda hacerse de la información contenida en el mismo. (2020-1-DE02-KA226-VET-00813)</a:t>
            </a:r>
          </a:p>
        </p:txBody>
      </p:sp>
      <p:sp>
        <p:nvSpPr>
          <p:cNvPr id="4" name="Rechteck 3"/>
          <p:cNvSpPr/>
          <p:nvPr/>
        </p:nvSpPr>
        <p:spPr>
          <a:xfrm>
            <a:off x="314908" y="2248584"/>
            <a:ext cx="29340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3.2 Los efectos de la IA en el trabajo y la vida futuros y sus implicaciones éticas</a:t>
            </a:r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691273" y="388561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IA y trabajo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779912" y="987574"/>
            <a:ext cx="4824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Ahora que hemos visto los efectos que la IA tiene en sus vidas, pensemos en el impacto que tendrá cuando crezcan y comiencen a trabajar.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4241613" y="4335656"/>
            <a:ext cx="405690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" sz="800" dirty="0">
                <a:latin typeface="Arial" panose="020B0604020202020204" pitchFamily="34" charset="0"/>
                <a:cs typeface="Arial" panose="020B0604020202020204" pitchFamily="34" charset="0"/>
              </a:rPr>
              <a:t>Fuente: https://www.pexels.com/photo/group-of-people-watching-on-laptop-1595385/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424" y="2193414"/>
            <a:ext cx="3054050" cy="203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945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" sz="800" dirty="0">
                <a:latin typeface="Arial" pitchFamily="34" charset="0"/>
                <a:cs typeface="Arial" pitchFamily="34" charset="0"/>
              </a:rPr>
              <a:t>Este proyecto ha sido financiado con el apoyo de la Comisión Europea bajo el </a:t>
            </a:r>
            <a:r>
              <a:rPr lang="es" sz="800" dirty="0" err="1">
                <a:latin typeface="Arial" pitchFamily="34" charset="0"/>
                <a:cs typeface="Arial" pitchFamily="34" charset="0"/>
              </a:rPr>
              <a:t>Programa Erasmus+ </a:t>
            </a:r>
            <a:r>
              <a:rPr lang="es" sz="8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Esta publicación solo refleja los puntos de vista del autor, y la Comisión no se hace responsable de ninguna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uso que pueda hacerse de la información contenida en el mismo. (2020-1-DE02-KA226-VET-00813)</a:t>
            </a:r>
          </a:p>
        </p:txBody>
      </p:sp>
      <p:sp>
        <p:nvSpPr>
          <p:cNvPr id="4" name="Rechteck 3"/>
          <p:cNvSpPr/>
          <p:nvPr/>
        </p:nvSpPr>
        <p:spPr>
          <a:xfrm>
            <a:off x="314908" y="2248584"/>
            <a:ext cx="29340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3.2 Los efectos de la IA en el trabajo y la vida futuros y sus implicaciones éticas</a:t>
            </a:r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866976" y="755868"/>
            <a:ext cx="48245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La fuerza laboral generalmente se divide en trabajadores de cuello blanco y de cuello azul.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Los trabajadores de cuello blanco realizan trabajos administrativos, de gestión o de escritorio. Los trabajadores de cuello blanco trabajan en una oficina y su trabajo no implica trabajo físico.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092947" y="339502"/>
            <a:ext cx="2365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tipos de trabajadores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488172" y="4371950"/>
            <a:ext cx="358214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" sz="800" dirty="0">
                <a:latin typeface="Arial" panose="020B0604020202020204" pitchFamily="34" charset="0"/>
                <a:cs typeface="Arial" panose="020B0604020202020204" pitchFamily="34" charset="0"/>
              </a:rPr>
              <a:t>Fuente: https://www.pexels.com/photo/man-in-black-suit-working-7821702/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49" y="2703025"/>
            <a:ext cx="2503389" cy="166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3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" sz="800" dirty="0">
                <a:latin typeface="Arial" pitchFamily="34" charset="0"/>
                <a:cs typeface="Arial" pitchFamily="34" charset="0"/>
              </a:rPr>
              <a:t>Este proyecto ha sido financiado con el apoyo de la Comisión Europea bajo el </a:t>
            </a:r>
            <a:r>
              <a:rPr lang="es" sz="800" dirty="0" err="1">
                <a:latin typeface="Arial" pitchFamily="34" charset="0"/>
                <a:cs typeface="Arial" pitchFamily="34" charset="0"/>
              </a:rPr>
              <a:t>Programa Erasmus+ </a:t>
            </a:r>
            <a:r>
              <a:rPr lang="es" sz="8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Esta publicación solo refleja los puntos de vista del autor, y la Comisión no se hace responsable de ninguna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uso que pueda hacerse de la información contenida en el mismo. (2020-1-DE02-KA226-VET-00813)</a:t>
            </a:r>
          </a:p>
        </p:txBody>
      </p:sp>
      <p:sp>
        <p:nvSpPr>
          <p:cNvPr id="4" name="Rechteck 3"/>
          <p:cNvSpPr/>
          <p:nvPr/>
        </p:nvSpPr>
        <p:spPr>
          <a:xfrm>
            <a:off x="314908" y="2248584"/>
            <a:ext cx="29340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3.2 Los efectos de la IA en el trabajo y la vida futuros y sus implicaciones éticas</a:t>
            </a:r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866976" y="987574"/>
            <a:ext cx="4824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Los trabajadores de cuello azul suelen ser trabajadores manuales, cuyo trabajo incluye trabajo físico (por ejemplo, en una obra de construcción, en una fábrica, etc.).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092947" y="339502"/>
            <a:ext cx="2365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tipos de trabajadores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3993244" y="4299942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" sz="800" dirty="0"/>
              <a:t>Fuente: https://www.pexels.com/photo/man-working-on-wooden-plank-using-a-machine-3637833/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473" y="2055279"/>
            <a:ext cx="3101541" cy="206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673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" sz="800" dirty="0">
                <a:latin typeface="Arial" pitchFamily="34" charset="0"/>
                <a:cs typeface="Arial" pitchFamily="34" charset="0"/>
              </a:rPr>
              <a:t>Este proyecto ha sido financiado con el apoyo de la Comisión Europea bajo el </a:t>
            </a:r>
            <a:r>
              <a:rPr lang="es" sz="800" dirty="0" err="1">
                <a:latin typeface="Arial" pitchFamily="34" charset="0"/>
                <a:cs typeface="Arial" pitchFamily="34" charset="0"/>
              </a:rPr>
              <a:t>Programa Erasmus+ </a:t>
            </a:r>
            <a:r>
              <a:rPr lang="es" sz="8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Esta publicación solo refleja los puntos de vista del autor, y la Comisión no se hace responsable de ninguna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uso que pueda hacerse de la información contenida en el mismo. (2020-1-DE02-KA226-VET-00813)</a:t>
            </a:r>
          </a:p>
        </p:txBody>
      </p:sp>
      <p:sp>
        <p:nvSpPr>
          <p:cNvPr id="4" name="Rechteck 3"/>
          <p:cNvSpPr/>
          <p:nvPr/>
        </p:nvSpPr>
        <p:spPr>
          <a:xfrm>
            <a:off x="314908" y="2248584"/>
            <a:ext cx="29340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3.2 Los efectos de la IA en el trabajo y la vida futuros y sus implicaciones éticas</a:t>
            </a:r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691273" y="388561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Discusión de pecera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779912" y="1203598"/>
            <a:ext cx="48245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Tendremos una discusión de pecera para conocer los efectos en toda la fuerza laboral.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Forma dos equipos. Un equipo compartirá sus pensamientos sobre cómo la IA afectará a los trabajadores de cuello blanco, mientras que el otro equipo debe discutir los efectos de la IA en los trabajadores de cuello azul.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203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" sz="800" dirty="0">
                <a:latin typeface="Arial" pitchFamily="34" charset="0"/>
                <a:cs typeface="Arial" pitchFamily="34" charset="0"/>
              </a:rPr>
              <a:t>Este proyecto ha sido financiado con el apoyo de la Comisión Europea bajo el </a:t>
            </a:r>
            <a:r>
              <a:rPr lang="es" sz="800" dirty="0" err="1">
                <a:latin typeface="Arial" pitchFamily="34" charset="0"/>
                <a:cs typeface="Arial" pitchFamily="34" charset="0"/>
              </a:rPr>
              <a:t>Programa Erasmus+ </a:t>
            </a:r>
            <a:r>
              <a:rPr lang="es" sz="8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Esta publicación solo refleja los puntos de vista del autor, y la Comisión no se hace responsable de ninguna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uso que pueda hacerse de la información contenida en el mismo. (2020-1-DE02-KA226-VET-00813)</a:t>
            </a:r>
          </a:p>
        </p:txBody>
      </p:sp>
      <p:sp>
        <p:nvSpPr>
          <p:cNvPr id="4" name="Rechteck 3"/>
          <p:cNvSpPr/>
          <p:nvPr/>
        </p:nvSpPr>
        <p:spPr>
          <a:xfrm>
            <a:off x="314908" y="2248584"/>
            <a:ext cx="29340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3.2 Los efectos de la IA en el trabajo y la vida futuros y sus implicaciones éticas</a:t>
            </a:r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691273" y="388561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Reglas de discusión de la pecera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779912" y="1131590"/>
            <a:ext cx="48245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Formar un círculo de sillas. Esta será nuestra pecera.</a:t>
            </a:r>
          </a:p>
          <a:p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Rodee ese círculo con más sillas para que el otro grupo pueda ver lo que sucede en la pecera.</a:t>
            </a:r>
          </a:p>
          <a:p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Cada grupo tendrá 5 minutos para exponer sus opiniones.</a:t>
            </a:r>
          </a:p>
          <a:p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Cuando escuche la palabra 'Cambiar', el equipo que</a:t>
            </a:r>
            <a:r>
              <a:rPr lang="e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ha estado escuchando asumirá el papel de hablante.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En general, la discusión debe durar alrededor de una hora.</a:t>
            </a:r>
          </a:p>
        </p:txBody>
      </p:sp>
    </p:spTree>
    <p:extLst>
      <p:ext uri="{BB962C8B-B14F-4D97-AF65-F5344CB8AC3E}">
        <p14:creationId xmlns:p14="http://schemas.microsoft.com/office/powerpoint/2010/main" val="1787720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" sz="800" dirty="0">
                <a:latin typeface="Arial" pitchFamily="34" charset="0"/>
                <a:cs typeface="Arial" pitchFamily="34" charset="0"/>
              </a:rPr>
              <a:t>Este proyecto ha sido financiado con el apoyo de la Comisión Europea bajo el </a:t>
            </a:r>
            <a:r>
              <a:rPr lang="es" sz="800" dirty="0" err="1">
                <a:latin typeface="Arial" pitchFamily="34" charset="0"/>
                <a:cs typeface="Arial" pitchFamily="34" charset="0"/>
              </a:rPr>
              <a:t>Programa Erasmus+ </a:t>
            </a:r>
            <a:r>
              <a:rPr lang="es" sz="8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Esta publicación solo refleja los puntos de vista del autor, y la Comisión no se hace responsable de ninguna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uso que pueda hacerse de la información contenida en el mismo. (2020-1-DE02-KA226-VET-00813)</a:t>
            </a:r>
          </a:p>
        </p:txBody>
      </p:sp>
      <p:sp>
        <p:nvSpPr>
          <p:cNvPr id="4" name="Rechteck 3"/>
          <p:cNvSpPr/>
          <p:nvPr/>
        </p:nvSpPr>
        <p:spPr>
          <a:xfrm>
            <a:off x="314908" y="2248584"/>
            <a:ext cx="29340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3.2 Los efectos de la IA en el trabajo y la vida futuros y sus implicaciones éticas</a:t>
            </a:r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691273" y="388561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Reglas de discusión de la pecera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883347" y="915566"/>
            <a:ext cx="48245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Tiene 30 minutos para prepararse para la discusión. ¡Buena suerte!</a:t>
            </a: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5019336" y="4263648"/>
            <a:ext cx="251222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" sz="800" dirty="0"/>
              <a:t>Fuente: https://www.pexels.com/search/good%20luck/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801" y="2215104"/>
            <a:ext cx="3075824" cy="2045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408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" sz="800" dirty="0">
                <a:latin typeface="Arial" pitchFamily="34" charset="0"/>
                <a:cs typeface="Arial" pitchFamily="34" charset="0"/>
              </a:rPr>
              <a:t>Este proyecto ha sido financiado con el apoyo de la Comisión Europea bajo el </a:t>
            </a:r>
            <a:r>
              <a:rPr lang="es" sz="800" dirty="0" err="1">
                <a:latin typeface="Arial" pitchFamily="34" charset="0"/>
                <a:cs typeface="Arial" pitchFamily="34" charset="0"/>
              </a:rPr>
              <a:t>Programa Erasmus+ </a:t>
            </a:r>
            <a:r>
              <a:rPr lang="es" sz="8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Esta publicación solo refleja los puntos de vista del autor, y la Comisión no se hace responsable de ninguna</a:t>
            </a:r>
          </a:p>
          <a:p>
            <a:r>
              <a:rPr lang="es" sz="800" dirty="0">
                <a:latin typeface="Arial" pitchFamily="34" charset="0"/>
                <a:cs typeface="Arial" pitchFamily="34" charset="0"/>
              </a:rPr>
              <a:t>uso que pueda hacerse de la información contenida en el mismo. (2020-1-DE02-KA226-VET-00813)</a:t>
            </a:r>
          </a:p>
        </p:txBody>
      </p:sp>
      <p:sp>
        <p:nvSpPr>
          <p:cNvPr id="4" name="Rechteck 3"/>
          <p:cNvSpPr/>
          <p:nvPr/>
        </p:nvSpPr>
        <p:spPr>
          <a:xfrm>
            <a:off x="314908" y="2248584"/>
            <a:ext cx="29340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3.2 Los efectos de la IA en el trabajo y la vida futuros y sus implicaciones éticas</a:t>
            </a:r>
            <a:endParaRPr lang="de-D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691273" y="388561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dirty="0">
                <a:latin typeface="Arial" panose="020B0604020202020204" pitchFamily="34" charset="0"/>
                <a:cs typeface="Arial" panose="020B0604020202020204" pitchFamily="34" charset="0"/>
              </a:rPr>
              <a:t>Comida para el pensamiento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863181" y="1347614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¿Te gustó la discusión?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" sz="1600" dirty="0">
                <a:latin typeface="Arial" panose="020B0604020202020204" pitchFamily="34" charset="0"/>
                <a:cs typeface="Arial" panose="020B0604020202020204" pitchFamily="34" charset="0"/>
              </a:rPr>
              <a:t>¿Qué aprendiste de tus compañeros?</a:t>
            </a:r>
          </a:p>
        </p:txBody>
      </p:sp>
    </p:spTree>
    <p:extLst>
      <p:ext uri="{BB962C8B-B14F-4D97-AF65-F5344CB8AC3E}">
        <p14:creationId xmlns:p14="http://schemas.microsoft.com/office/powerpoint/2010/main" val="83895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:\New folder\Projektnij otdel\isk intelekt\fon ppt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78"/>
            <a:ext cx="9144000" cy="513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O:\New folder\Projektnij otdel\isk intelekt\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61796"/>
            <a:ext cx="3181350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eck 1"/>
          <p:cNvSpPr/>
          <p:nvPr/>
        </p:nvSpPr>
        <p:spPr>
          <a:xfrm>
            <a:off x="3392996" y="4155926"/>
            <a:ext cx="23580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" sz="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Sitio web </a:t>
            </a:r>
            <a:r>
              <a:rPr lang="e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proyecto : </a:t>
            </a:r>
            <a:r>
              <a:rPr lang="es" sz="8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www.ai-future-project.eu</a:t>
            </a:r>
            <a:endParaRPr lang="de-DE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" sz="800" dirty="0">
                <a:latin typeface="Arial" panose="020B0604020202020204" pitchFamily="34" charset="0"/>
                <a:cs typeface="Arial" panose="020B0604020202020204" pitchFamily="34" charset="0"/>
              </a:rPr>
              <a:t>Página </a:t>
            </a:r>
            <a:r>
              <a:rPr lang="es" sz="800" dirty="0" err="1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Facebook: </a:t>
            </a:r>
            <a:r>
              <a:rPr lang="es" sz="800" dirty="0">
                <a:latin typeface="Arial" panose="020B0604020202020204" pitchFamily="34" charset="0"/>
                <a:cs typeface="Arial" panose="020B0604020202020204" pitchFamily="34" charset="0"/>
              </a:rPr>
              <a:t>facebook.com/artin-future</a:t>
            </a:r>
          </a:p>
          <a:p>
            <a:pPr lvl="0"/>
            <a:endParaRPr lang="en-GB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O:\New folder\Projektnij otdel\isk intelekt\logo vs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222254"/>
            <a:ext cx="2821310" cy="606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0959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939</Words>
  <Application>Microsoft Office PowerPoint</Application>
  <PresentationFormat>Presentación en pantalla (16:9)</PresentationFormat>
  <Paragraphs>69</Paragraphs>
  <Slides>9</Slides>
  <Notes>1</Notes>
  <HiddenSlides>4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2023-03-01T13:26:38Z</dcterms:created>
  <dcterms:modified xsi:type="dcterms:W3CDTF">2023-04-05T10:35:23Z</dcterms:modified>
</cp:coreProperties>
</file>