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68" r:id="rId4"/>
    <p:sldId id="272" r:id="rId5"/>
    <p:sldId id="274" r:id="rId6"/>
    <p:sldId id="269" r:id="rId7"/>
    <p:sldId id="270" r:id="rId8"/>
    <p:sldId id="271" r:id="rId9"/>
    <p:sldId id="273" r:id="rId10"/>
    <p:sldId id="275" r:id="rId11"/>
    <p:sldId id="267" r:id="rId12"/>
  </p:sldIdLst>
  <p:sldSz cx="9144000" cy="5143500" type="screen16x9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>
      <p:cViewPr varScale="1">
        <p:scale>
          <a:sx n="56" d="100"/>
          <a:sy n="56" d="100"/>
        </p:scale>
        <p:origin x="1526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"/>
              <a:t>Haga clic para editar el estilo del título maestro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"/>
              <a:t>Haga clic para editar estilos de texto maestro</a:t>
            </a:r>
          </a:p>
          <a:p>
            <a:pPr lvl="1"/>
            <a:r>
              <a:rPr lang="es"/>
              <a:t>Segundo nivel</a:t>
            </a:r>
          </a:p>
          <a:p>
            <a:pPr lvl="2"/>
            <a:r>
              <a:rPr lang="es"/>
              <a:t>Tercer nivel</a:t>
            </a:r>
          </a:p>
          <a:p>
            <a:pPr lvl="3"/>
            <a:r>
              <a:rPr lang="es"/>
              <a:t>cuarto nivel</a:t>
            </a:r>
          </a:p>
          <a:p>
            <a:pPr lvl="4"/>
            <a:r>
              <a:rPr lang="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bernardmarr/2019/12/16/the-10-best-examples-of-how-ai-is-already-used-in-our-everyday-life/" TargetMode="External"/><Relationship Id="rId2" Type="http://schemas.openxmlformats.org/officeDocument/2006/relationships/hyperlink" Target="https://towardsdatascience.com/how-artificial-intelligence-is-impacting-our-everyday-lives-eae3b63379e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orbes.com/sites/bernardmarr/2019/05/29/artificial-intelligence-in-the-workplace-how-ai-is-transforming-your-employee-experience/" TargetMode="External"/><Relationship Id="rId5" Type="http://schemas.openxmlformats.org/officeDocument/2006/relationships/hyperlink" Target="http://www.bbc.com/storyworks/specials/how-artificial-intelligence-is-changing-the-workplace/" TargetMode="External"/><Relationship Id="rId4" Type="http://schemas.openxmlformats.org/officeDocument/2006/relationships/hyperlink" Target="https://fowmedia.com/future-work-ai-entered-workpl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107455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" sz="2400" noProof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ArteEn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Futuro –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Artificial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Módulo: ¿Qué impacto tiene la IA?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Unidad: Los efectos de la IA en el trabajo y la vida futuros y sus implicaciones éticas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trascendencia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: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noveno grado (14-15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viejo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78" y="3145036"/>
            <a:ext cx="368262" cy="304152"/>
          </a:xfrm>
          <a:prstGeom prst="rect">
            <a:avLst/>
          </a:prstGeom>
        </p:spPr>
      </p:pic>
      <p:pic>
        <p:nvPicPr>
          <p:cNvPr id="8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436096" y="3145036"/>
            <a:ext cx="3474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Desarrollado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éticas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658417" y="564818"/>
            <a:ext cx="530607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darle más información </a:t>
            </a:r>
            <a:r>
              <a:rPr lang="es" sz="1400" dirty="0"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la IA afecta nuestras vidas:</a:t>
            </a:r>
          </a:p>
          <a:p>
            <a:pPr lvl="0"/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https://haciadatascience.com/how-artificial-intelligence-is-impacting-our-everyday-lives-eae3b63379e1 _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https://www.forbes.com/sites/bernardmarr/2019/12/16/the-10-best-examples-of-how-ai-is-ya-used-in-our-everyday-life/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presentarle los efectos </a:t>
            </a:r>
            <a:r>
              <a:rPr lang="es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IA en </a:t>
            </a:r>
            <a:r>
              <a:rPr lang="es" sz="140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lugar de trabajo:</a:t>
            </a:r>
          </a:p>
          <a:p>
            <a:pPr lvl="0"/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la IA cambia el lugar de trabajo: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lvl="0"/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https://fowmedia.com/future-work-ai-entered-workplace/ _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http://www.bbc.com/storyworks/specials/how-artificial-intelligence-is- Changing-the-workplace/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transforma </a:t>
            </a:r>
            <a:r>
              <a:rPr lang="es" sz="1400" dirty="0">
                <a:latin typeface="Arial" panose="020B0604020202020204" pitchFamily="34" charset="0"/>
                <a:cs typeface="Arial" panose="020B0604020202020204" pitchFamily="34" charset="0"/>
              </a:rPr>
              <a:t>las experiencias de los empleados 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https://www.forbes.com/sites/bernardmarr/2019/05/29/artificial-intelligence-in-the-workplace-how-ai-is-transforming-your-employee-experience/</a:t>
            </a:r>
            <a:r>
              <a:rPr lang="e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195486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Lectura 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4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29000" y="429450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Sitio web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: </a:t>
            </a:r>
            <a:r>
              <a:rPr lang="es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Página </a:t>
            </a:r>
            <a:r>
              <a:rPr lang="es" sz="800" dirty="0" err="1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facebook.com/artin-future</a:t>
            </a: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82479" y="1833086"/>
            <a:ext cx="2798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Lección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57" y="2042448"/>
            <a:ext cx="3287983" cy="219198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673722" y="428172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https://pixabay.com/de/illustrations/netz-netzwerk-informationstechnik-4861605/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65710" y="699542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Lluvia de ideas: ¿Qué tipo de impacto tiene la inteligencia artificial en nuestras vidas ?</a:t>
            </a: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257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19265" y="27950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inteligencia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la vida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10446" y="1195747"/>
            <a:ext cx="4730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Puede mejorar el bienestar de los seres humanos: reducir la pobreza y proporcionar a cada comunidad los recursos que necesita.</a:t>
            </a:r>
            <a:r>
              <a:rPr lang="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asegurar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justicia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equidad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la sociedad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discriminación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según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raza ,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género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edad ,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Al mismo tiempo, la IA se puede utilizar contra las personas para dañarlas físicamente y quitarles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Yo t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reducir </a:t>
            </a:r>
            <a:r>
              <a:rPr lang="es" sz="1600" noProof="1">
                <a:latin typeface="Arial" panose="020B0604020202020204" pitchFamily="34" charset="0"/>
                <a:cs typeface="Arial" panose="020B0604020202020204" pitchFamily="34" charset="0"/>
              </a:rPr>
              <a:t>la autonomía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humana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simplemente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haciendo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gente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propio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4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995936" y="1212890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La IA puede generar progreso e innovación: puede aumentar la productividad laboral y hacerse cargo de tareas administrativas repetitivas 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Garantizar la seguridad en</a:t>
            </a:r>
            <a:r>
              <a:rPr lang="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el lugar de trabajo: reemplaza a los humanos en la realización de tareas peligrosas.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Sin embargo, podría fortalecer la desigualdad de la riqueza: puede conducir al desempleo y Pérdidas de empleo.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También puede conducir a la injusticia y la división social entre las organizaciones y las personas que tienen acceso a las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tecnologías de IA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y las que no.</a:t>
            </a:r>
          </a:p>
        </p:txBody>
      </p:sp>
      <p:sp>
        <p:nvSpPr>
          <p:cNvPr id="7" name="Rechteck 6"/>
          <p:cNvSpPr/>
          <p:nvPr/>
        </p:nvSpPr>
        <p:spPr>
          <a:xfrm>
            <a:off x="5028954" y="267494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</a:t>
            </a:r>
            <a:r>
              <a:rPr lang="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07197" y="5203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acerca de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trascendencia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vida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142339" y="4466391"/>
            <a:ext cx="4266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https://www.pexels.com/photo/boy-holding-ipad-in-the-darkness-9783813/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06" y="1347614"/>
            <a:ext cx="2002532" cy="30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9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2920" y="2110085"/>
            <a:ext cx="271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45561" y="69954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Centrarse en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la ética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trascendencia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IA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vida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cuatro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mayoría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trascendencia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74431" y="4109179"/>
            <a:ext cx="2502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https://unsplash.com/photos/0E_vhMVqL9g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12" y="1851670"/>
            <a:ext cx="3101541" cy="206769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597690" y="19548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tarea individual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7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08112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éticas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896183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La IA puede ayudarme a aprender</a:t>
            </a:r>
            <a:r>
              <a:rPr lang="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cosas nuevas: según búsquedas anteriores, puede sugerir cosas nuevas que cree que me podrían gustar.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Puedo tener más tiempo libre gracias a la IA: la IA puede hacer ciertas tareas en mi lugar y permitirme tener más tiempo libre.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Puede detener el progreso individual: la disminución de la interacción humana puede provocar una falta de habilidades sociales o inteligencia emocional.</a:t>
            </a: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Puede reducir mi autonomía: la IA puede dictar lo que quiero, lo que amenaza mi capacidad para tomar decisiones por mi cuenta.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00" y="290235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Implicaciones éticas de la IA para la vida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éticas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03774" y="43677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comentarios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16" y="1273278"/>
            <a:ext cx="3895092" cy="259693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71826" y="401191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https://unsplash.com/photos/hLvQ4-QEBAE</a:t>
            </a:r>
          </a:p>
        </p:txBody>
      </p:sp>
    </p:spTree>
    <p:extLst>
      <p:ext uri="{BB962C8B-B14F-4D97-AF65-F5344CB8AC3E}">
        <p14:creationId xmlns:p14="http://schemas.microsoft.com/office/powerpoint/2010/main" val="35993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3.1 Los efectos de la IA en el trabajo y la vida futuros y sus implicaciones éticas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9" y="10020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¿ La IA cambió tu vida?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así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¿cómo?</a:t>
            </a: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¿Crees que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el impacto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positivo de la IA en la vida, el trabajo y la educación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compensará cualquier impacto negativo?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290537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Comida </a:t>
            </a:r>
            <a:r>
              <a:rPr lang="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Presentación en pantalla (16:9)</PresentationFormat>
  <Paragraphs>95</Paragraphs>
  <Slides>11</Slides>
  <Notes>0</Notes>
  <HiddenSlides>5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2023-03-01T13:26:02Z</dcterms:created>
  <dcterms:modified xsi:type="dcterms:W3CDTF">2023-04-05T10:34:10Z</dcterms:modified>
</cp:coreProperties>
</file>