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5" r:id="rId2"/>
    <p:sldId id="257" r:id="rId3"/>
    <p:sldId id="268" r:id="rId4"/>
    <p:sldId id="269" r:id="rId5"/>
    <p:sldId id="267" r:id="rId6"/>
  </p:sldIdLst>
  <p:sldSz cx="9144000" cy="5143500" type="screen16x9"/>
  <p:notesSz cx="6858000" cy="9144000"/>
  <p:defaultTextStyle>
    <a:defPPr>
      <a:defRPr lang="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187" autoAdjust="0"/>
    <p:restoredTop sz="94660"/>
  </p:normalViewPr>
  <p:slideViewPr>
    <p:cSldViewPr>
      <p:cViewPr varScale="1">
        <p:scale>
          <a:sx n="56" d="100"/>
          <a:sy n="56" d="100"/>
        </p:scale>
        <p:origin x="1526" y="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9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3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8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9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2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"/>
              <a:t>Haga clic para editar el estilo del título maestro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"/>
              <a:t>Haga clic para editar estilos de texto maestro</a:t>
            </a:r>
          </a:p>
          <a:p>
            <a:pPr lvl="1"/>
            <a:r>
              <a:rPr lang="es"/>
              <a:t>Segundo nivel</a:t>
            </a:r>
          </a:p>
          <a:p>
            <a:pPr lvl="2"/>
            <a:r>
              <a:rPr lang="es"/>
              <a:t>Tercer nivel</a:t>
            </a:r>
          </a:p>
          <a:p>
            <a:pPr lvl="3"/>
            <a:r>
              <a:rPr lang="es"/>
              <a:t>cuarto nivel</a:t>
            </a:r>
          </a:p>
          <a:p>
            <a:pPr lvl="4"/>
            <a:r>
              <a:rPr lang="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0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://www.ai-future-project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8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483568" y="1275606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ArtIn </a:t>
            </a:r>
            <a:r>
              <a:rPr lang="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– </a:t>
            </a:r>
            <a:r>
              <a:rPr lang="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Ética </a:t>
            </a:r>
            <a:r>
              <a:rPr lang="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Artificial</a:t>
            </a:r>
            <a:r>
              <a:rPr lang="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Inteligencia</a:t>
            </a: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Módulo: ¿Qué hace la IA? El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potencial y los riesgos de la IA 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 un punto de vista ético</a:t>
            </a:r>
          </a:p>
          <a:p>
            <a:pPr lvl="0"/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Unidad: Un estudio de caso del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potencial y los riesgos de la IA</a:t>
            </a:r>
          </a:p>
          <a:p>
            <a:pPr lvl="0"/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IA de su elección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Alumnos 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: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alumnos 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noveno grado (14-15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viejo 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364088" y="3723878"/>
            <a:ext cx="35283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Desarrollado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Institut für berufsbezogene Weiterbildung und Personaltraining GmbH</a:t>
            </a:r>
            <a:endParaRPr lang="de-D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493" y="3678075"/>
            <a:ext cx="368262" cy="30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64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Rechteck 3"/>
          <p:cNvSpPr/>
          <p:nvPr/>
        </p:nvSpPr>
        <p:spPr>
          <a:xfrm>
            <a:off x="793593" y="1833086"/>
            <a:ext cx="19766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Lección 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Un estudio de caso del 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potencial y los riesgos de la IA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899916" y="1197517"/>
            <a:ext cx="4848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Ahora que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hemos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cubrió los beneficios y riesgos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teóricos de la IA 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debería poder aplicar ese conocimiento en la práctica.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051313" y="48351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tarea individual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4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Rechteck 3"/>
          <p:cNvSpPr/>
          <p:nvPr/>
        </p:nvSpPr>
        <p:spPr>
          <a:xfrm>
            <a:off x="793593" y="1833086"/>
            <a:ext cx="19766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Lección 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Un estudio de caso del 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potencial y los riesgos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779912" y="1347614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Elija una tecnología de IA que le gustaría analizar. Su estudio de caso debe incluir tanto el potencial de la IA como los riesgos desde las perspectivas económica, técnica y social.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583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Rechteck 3"/>
          <p:cNvSpPr/>
          <p:nvPr/>
        </p:nvSpPr>
        <p:spPr>
          <a:xfrm>
            <a:off x="793593" y="1833086"/>
            <a:ext cx="19766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Lección 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Un estudio de caso del 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potencial y los riesgos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458433" y="77217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Tienes 1 hora y 20 minutos para completar tu tarea. ¡Buena suerte!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290" y="1707654"/>
            <a:ext cx="1717082" cy="257175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427526" y="4466391"/>
            <a:ext cx="3960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Fuente: https://www.pexels.com/photo/green-leaves-on-black-soil-4077180/</a:t>
            </a:r>
          </a:p>
        </p:txBody>
      </p:sp>
    </p:spTree>
    <p:extLst>
      <p:ext uri="{BB962C8B-B14F-4D97-AF65-F5344CB8AC3E}">
        <p14:creationId xmlns:p14="http://schemas.microsoft.com/office/powerpoint/2010/main" val="358357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383868" y="422793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" sz="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Sitio web </a:t>
            </a:r>
            <a:r>
              <a:rPr lang="e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proyecto : </a:t>
            </a:r>
            <a:r>
              <a:rPr lang="es" sz="8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www.ai-future-project.eu</a:t>
            </a:r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Página </a:t>
            </a:r>
            <a:r>
              <a:rPr lang="es" sz="800" dirty="0" err="1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Facebook: </a:t>
            </a:r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facebook.com/artin-future</a:t>
            </a:r>
          </a:p>
          <a:p>
            <a:pPr lvl="0"/>
            <a:endParaRPr lang="en-GB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dirty="0"/>
          </a:p>
        </p:txBody>
      </p:sp>
      <p:pic>
        <p:nvPicPr>
          <p:cNvPr id="5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959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Presentación en pantalla (16:9)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2023-03-01T13:25:41Z</dcterms:created>
  <dcterms:modified xsi:type="dcterms:W3CDTF">2023-04-05T10:33:11Z</dcterms:modified>
</cp:coreProperties>
</file>