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Vcjmu2Qf1e3zTUqihxaAosXxr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210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uegel.org/2014/07/the-computerisation-of-european-job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cidentdatabase.ai/summaries/incid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ngadget.com/ocado-robot-collision-fire-114027027.html" TargetMode="External"/><Relationship Id="rId4" Type="http://schemas.openxmlformats.org/officeDocument/2006/relationships/hyperlink" Target="https://arstechnica.com/tech-policy/2018/05/report-software-bug-led-to-death-in-ubers-self-driving-crash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m/story/how-algorithm-blocked-kidney-transplants-black-patient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ired.co.uk/article/china-social-credit-system-explain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licon.co.uk/e-regulation/facial-recognition-false-arrest-34978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uffpost.com/entry/google-image-gender-bias_n_703641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O:\New folder\Projektnij otdel\isk intelekt\fon ppt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O:\New folder\Projektnij otdel\isk intelekt\logo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15491" y="1074558"/>
            <a:ext cx="4572000" cy="280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ArtIn Future – Ética en Inteligencia Artificial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Módulo: ¿Qué hace la IA?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Unidad: </a:t>
            </a:r>
            <a:r>
              <a:rPr lang="e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de 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Impacto negativo de la IA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Alumnos objetivo: alumnos de noveno grado (14-15 años)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 descr="O:\New folder\Projektnij otdel\isk intelekt\logo vse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84168" y="4222254"/>
            <a:ext cx="2821310" cy="606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37914" y="3124021"/>
            <a:ext cx="368262" cy="30415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5500725" y="3124021"/>
            <a:ext cx="340475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Desarrollado por: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Institut für berufsbezogene Weiterbildung und Personaltraining GmbH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74" name="Google Shape;174;p10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4871293" y="199321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Actividad de grupo – debate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0"/>
          <p:cNvSpPr txBox="1"/>
          <p:nvPr/>
        </p:nvSpPr>
        <p:spPr>
          <a:xfrm>
            <a:off x="3906589" y="771550"/>
            <a:ext cx="4737720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Ahora que hemos aprendido sobre los aspectos éticos positivos y negativos de la IA, debatamos si la IA es moralmente buena o mala.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primer equipo argumentará que es moralmente bueno.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segundo equipo dirá que es moralmente malo.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equipo de jueces escuchará atentamente lo que digan ambos equipos y decidirá quién</a:t>
            </a:r>
            <a:r>
              <a:rPr lang="e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ganar el debate.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1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83" name="Google Shape;183;p11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1"/>
          <p:cNvSpPr txBox="1"/>
          <p:nvPr/>
        </p:nvSpPr>
        <p:spPr>
          <a:xfrm>
            <a:off x="4871293" y="199321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reglas del debate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1"/>
          <p:cNvSpPr txBox="1"/>
          <p:nvPr/>
        </p:nvSpPr>
        <p:spPr>
          <a:xfrm>
            <a:off x="3906589" y="649962"/>
            <a:ext cx="4737720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presidente del equipo de jueces presentará el tema de hoy.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Después de la introducción, los alumnos que hablarán primero harán discursos de apertura. Cada uno tendrá 3 minutos para presentar su comentario de apertura.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Después de eso, los alumnos tienen la oportunidad de plantear preguntas al equipo contrario o responder a sus comentarios.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 calificar el debate, el equipo de jueces debe tener en cuenta lo siguiente: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¿Tienen los alumnos un conocimiento claro del tema?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¿Están bien estructurados sus argumentos?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¿Cómo piensan los participantes bajo presión?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¿Pueden responder a diferentes líneas de argumentación?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92" name="Google Shape;192;p12"/>
          <p:cNvSpPr txBox="1"/>
          <p:nvPr/>
        </p:nvSpPr>
        <p:spPr>
          <a:xfrm>
            <a:off x="764958" y="2387084"/>
            <a:ext cx="20339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2"/>
          <p:cNvSpPr txBox="1"/>
          <p:nvPr/>
        </p:nvSpPr>
        <p:spPr>
          <a:xfrm>
            <a:off x="4889480" y="232371"/>
            <a:ext cx="28083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Juzgando las puntuaciones del equipo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2"/>
          <p:cNvSpPr txBox="1"/>
          <p:nvPr/>
        </p:nvSpPr>
        <p:spPr>
          <a:xfrm>
            <a:off x="3906589" y="843558"/>
            <a:ext cx="473772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¡Comparta con nosotros cómo decidió quién será el equipo ganador del debate!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8451" y="1707654"/>
            <a:ext cx="1713992" cy="257098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2"/>
          <p:cNvSpPr/>
          <p:nvPr/>
        </p:nvSpPr>
        <p:spPr>
          <a:xfrm>
            <a:off x="4394371" y="4371950"/>
            <a:ext cx="376215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https://www.pexels.com/photo/people-holding-trophies-6250930/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13" descr="O:\New folder\Projektnij otdel\isk intelekt\fon ppt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3" descr="O:\New folder\Projektnij otdel\isk intelekt\logo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3"/>
          <p:cNvSpPr/>
          <p:nvPr/>
        </p:nvSpPr>
        <p:spPr>
          <a:xfrm>
            <a:off x="3347864" y="4294505"/>
            <a:ext cx="244827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Sitio web del proyecto: </a:t>
            </a:r>
            <a:r>
              <a:rPr lang="es" sz="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www.ai-future-project.eu</a:t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Página de Facebook: </a:t>
            </a: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facebook.com/artin-future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p13" descr="O:\New folder\Projektnij otdel\isk intelekt\logo vse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84168" y="4222254"/>
            <a:ext cx="2821310" cy="606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737828" y="2110085"/>
            <a:ext cx="20882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Lección de unidad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IA</a:t>
            </a:r>
            <a:r>
              <a:rPr lang="e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4000722" y="915566"/>
            <a:ext cx="4549453" cy="280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Hay algunos problemas generales con la IA, a pesar de su impacto positivo general.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económicos: la IA puede generar desempleo y pérdida de empleo.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técnicos: la IA sigue siendo insegura y puede causarnos daño.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sociales: la IA puede vulnerar nuestros derechos y discriminarnos.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5675175" y="268288"/>
            <a:ext cx="13450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de la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05" name="Google Shape;105;p3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IA</a:t>
            </a:r>
            <a:r>
              <a:rPr lang="e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758181" y="971312"/>
            <a:ext cx="5125518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Muchos temen que la IA reemplace a los trabajadores o provoque la desaparición de puestos de trabajo completos.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medida que la IA continúa mejorando, existe el temor de que pueda realizar tareas predictivas y rutinarias de manera más rápida y eficiente que los humanos.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grupo de expertos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 Bruegel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pronosticó que la IA podría "asumir" alrededor del 50 por ciento de dichos trabajos y reemplazar a los humanos en estos lugares de trabajo.</a:t>
            </a:r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5004048" y="267494"/>
            <a:ext cx="213718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Económico</a:t>
            </a:r>
            <a:r>
              <a:rPr lang="e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de la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14" name="Google Shape;114;p4"/>
          <p:cNvSpPr txBox="1"/>
          <p:nvPr/>
        </p:nvSpPr>
        <p:spPr>
          <a:xfrm>
            <a:off x="908974" y="2387084"/>
            <a:ext cx="17459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IA</a:t>
            </a:r>
            <a:r>
              <a:rPr lang="e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3766962" y="843558"/>
            <a:ext cx="512551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 ejemplo, las personas que trabajan en servicio al cliente, transporte, manufactura o agricultura podrían perder sus trabajos debido a robots y máquinas.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5255899" y="268289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económicos de la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45167" y="2101701"/>
            <a:ext cx="2769107" cy="184595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"/>
          <p:cNvSpPr/>
          <p:nvPr/>
        </p:nvSpPr>
        <p:spPr>
          <a:xfrm>
            <a:off x="3962585" y="4083918"/>
            <a:ext cx="473427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https://www.pexels.com/photo/man-typing-on-computer-which-is-tied-with-a-tape-9830809/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25" name="Google Shape;125;p5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IA</a:t>
            </a:r>
            <a:r>
              <a:rPr lang="e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 txBox="1"/>
          <p:nvPr/>
        </p:nvSpPr>
        <p:spPr>
          <a:xfrm>
            <a:off x="3766962" y="771550"/>
            <a:ext cx="512551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Aunque la IA tiene el potencial de realizar automáticamente ciertas tareas, también podría dañarnos físicamente.</a:t>
            </a:r>
            <a:endParaRPr/>
          </a:p>
        </p:txBody>
      </p:sp>
      <p:sp>
        <p:nvSpPr>
          <p:cNvPr id="127" name="Google Shape;127;p5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técnicos de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5141" y="1923678"/>
            <a:ext cx="2840615" cy="189374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"/>
          <p:cNvSpPr txBox="1"/>
          <p:nvPr/>
        </p:nvSpPr>
        <p:spPr>
          <a:xfrm>
            <a:off x="4925565" y="3980962"/>
            <a:ext cx="280831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https://unsplash.com/photos/heNwUmEtZzo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36" name="Google Shape;136;p6"/>
          <p:cNvSpPr txBox="1"/>
          <p:nvPr/>
        </p:nvSpPr>
        <p:spPr>
          <a:xfrm>
            <a:off x="872970" y="2387084"/>
            <a:ext cx="181794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3766962" y="771550"/>
            <a:ext cx="5125518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Según la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 de datos de incidentes de AI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 automóvil autónomo de Uber mató a una persona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2018. El sistema que</a:t>
            </a:r>
            <a:r>
              <a:rPr lang="e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Debería haber hecho que el coche se detuviera en caso de emergencia, se había inhabilitado y lamentablemente había matado a una mujer.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Los robots provocaron un incendio</a:t>
            </a:r>
            <a:r>
              <a:rPr lang="e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un almacén de la tienda de comestibles en línea británica Ocado y la Brigada de Bomberos de Londres tuvo que apagarlo.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técnicos de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45" name="Google Shape;145;p7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3766962" y="771550"/>
            <a:ext cx="5125518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Así como la IA puede lastimarnos físicamente, la IA también puede</a:t>
            </a:r>
            <a:r>
              <a:rPr lang="es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perjudicarnos violando nuestros derechos.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 ejemplo, en un hospital de EE. UU.,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 algoritmo negó atención médica a pacientes afroamericanos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Estos pacientes, que necesitaban urgentemente un trasplante de riñón, fueron pasados por alto por la IA del hospital.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gobierno chino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desarrolló un 'sistema de crédito social' nacional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Este sistema juzga el comportamiento de sus ciudadanos y si hacen algo 'malo', como poner música a todo volumen en el tren, se les prohíbe reservar un billete de tren.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sociales de la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8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54" name="Google Shape;154;p8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3766962" y="771550"/>
            <a:ext cx="5125518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Hay muchos casos de IA que discrimina a las personas en función de su raza o género.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EE.UU.,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policía arrestó a un hombre afroamericano porque un sistema de reconocimiento facial lo identificó falsamente como delincuente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Algunos ejemplos todavía se basan en estereotipos: </a:t>
            </a:r>
            <a:r>
              <a:rPr lang="e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 buscar imágenes de médicos, Google Image generalmente muestra imágenes de médicos varones. Al buscar imágenes de enfermeras, en la mayoría de los casos, las mujeres aparecen como enfermeras </a:t>
            </a: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8"/>
          <p:cNvSpPr txBox="1"/>
          <p:nvPr/>
        </p:nvSpPr>
        <p:spPr>
          <a:xfrm>
            <a:off x="5076056" y="267494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sociales de la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9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proyecto ha sido financiado con el apoyo de la Comisión Europea bajo el Programa Erasmus+.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publicación solo refleja los puntos de vista del autor, y la Comisión no se hace responsable de ninguna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uso que pueda hacerse de la información contenida en el mismo. (2020-1-DE02-KA226-VET-00813)</a:t>
            </a:r>
            <a:endParaRPr/>
          </a:p>
        </p:txBody>
      </p:sp>
      <p:sp>
        <p:nvSpPr>
          <p:cNvPr id="163" name="Google Shape;163;p9"/>
          <p:cNvSpPr txBox="1"/>
          <p:nvPr/>
        </p:nvSpPr>
        <p:spPr>
          <a:xfrm>
            <a:off x="944978" y="2387084"/>
            <a:ext cx="16739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 Riesgos de 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 txBox="1"/>
          <p:nvPr/>
        </p:nvSpPr>
        <p:spPr>
          <a:xfrm>
            <a:off x="3766962" y="771550"/>
            <a:ext cx="5125518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medida que comencemos a confiar en la IA en todos los aspectos de nuestras vidas, pronto también se abrirá paso en la guerra.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armas impulsadas por IA podrían convertirse rápidamente en una realidad y, en lugar de ejércitos, podrían liderar guerras y quitar vidas humanas.</a:t>
            </a:r>
            <a:endParaRPr/>
          </a:p>
        </p:txBody>
      </p:sp>
      <p:sp>
        <p:nvSpPr>
          <p:cNvPr id="165" name="Google Shape;165;p9"/>
          <p:cNvSpPr txBox="1"/>
          <p:nvPr/>
        </p:nvSpPr>
        <p:spPr>
          <a:xfrm>
            <a:off x="5310170" y="268288"/>
            <a:ext cx="20390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Riesgos sociales de la IA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47464" y="2110085"/>
            <a:ext cx="3164509" cy="211008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9"/>
          <p:cNvSpPr txBox="1"/>
          <p:nvPr/>
        </p:nvSpPr>
        <p:spPr>
          <a:xfrm>
            <a:off x="4853554" y="4299942"/>
            <a:ext cx="295232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https://www.pexels.com/photo/flying-drone-1757697/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Presentación en pantalla (16:9)</PresentationFormat>
  <Paragraphs>119</Paragraphs>
  <Slides>13</Slides>
  <Notes>13</Notes>
  <HiddenSlides>3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asya atanasova rafaelova</dc:creator>
  <cp:lastModifiedBy>asya atanasova rafaelova</cp:lastModifiedBy>
  <cp:revision>1</cp:revision>
  <dcterms:created xsi:type="dcterms:W3CDTF">2023-03-01T13:25:12Z</dcterms:created>
  <dcterms:modified xsi:type="dcterms:W3CDTF">2023-04-05T10:31:49Z</dcterms:modified>
</cp:coreProperties>
</file>