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PBWCBeIK98SIEKSMYPOVIbLeu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10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i.google/principles/" TargetMode="External"/><Relationship Id="rId3" Type="http://schemas.openxmlformats.org/officeDocument/2006/relationships/hyperlink" Target="https://www.bbc.co.uk/ethics/introduction/intro_1.shtml" TargetMode="External"/><Relationship Id="rId7" Type="http://schemas.openxmlformats.org/officeDocument/2006/relationships/hyperlink" Target="https://futureoflife.org/ai-principl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ethics-of-ai-a-comprehensive-primer-1bfd039124b0" TargetMode="External"/><Relationship Id="rId5" Type="http://schemas.openxmlformats.org/officeDocument/2006/relationships/hyperlink" Target="http://web.mnstate.edu/gracyk/courses/phil%20115/Four_Basic_principles.htm" TargetMode="External"/><Relationship Id="rId4" Type="http://schemas.openxmlformats.org/officeDocument/2006/relationships/hyperlink" Target="https://www.philosophybasics.com/branch_ethics.html" TargetMode="External"/><Relationship Id="rId9" Type="http://schemas.openxmlformats.org/officeDocument/2006/relationships/hyperlink" Target="https://www.microsoft.com/en-us/ai/responsible-ai?activetab=pivot1:primaryr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ai-future-project.e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467544" y="1349957"/>
            <a:ext cx="45720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ArtIn Future – Ética en Inteligencia Artificial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Módulo: ¿Qué es la IA?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Unidad: Principios éticos y </a:t>
            </a:r>
            <a:r>
              <a:rPr lang="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 a </a:t>
            </a:r>
            <a:r>
              <a:rPr lang="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ética de la IA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Alumnos objetivo: alumnos de noveno grado (14-15 años)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1461" y="3263427"/>
            <a:ext cx="3651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O:\New folder\Projektnij otdel\isk intelekt\logo v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Desarrollado por: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Institut für berufsbezogene Weiterbildung und Personaltraining GmbH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Comida para el pensamiento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278904" y="2248584"/>
            <a:ext cx="30060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3827177" y="1635646"/>
            <a:ext cx="48965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¿Cuáles considera que son los valores éticos más importantes?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estuviera trabajando en una empresa que crea IA, ¿cómo transferiría estos valores a la IA?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5171696" y="11730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Otras lecturas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278904" y="2248584"/>
            <a:ext cx="30060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586410" y="507829"/>
            <a:ext cx="53781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introducirte en el campo de la ética: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Ética: una introducción general: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https://www.bbc.co.uk/ethics/introduction/intro_1.shtml</a:t>
            </a: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Ética en más detalle: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https://www.philosophybasics.com/branch_ethics.html</a:t>
            </a: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 éticos básicos: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http://web.mnstate.edu/gracyk/courses/phil%20115/Four_Basic_principles.htm</a:t>
            </a: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ayudarlo a comprender la ética de la IA y los principios éticos importantes de la IA: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guía sobre la ética de la IA: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https://towardsdatascience.com/ethics-of-ai-a-comprehensive-primer-1bfd039124b0</a:t>
            </a: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 de IA de Asilomar: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https://futureoflife.org/ai-principles/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 de IA Google: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https://ai.google/principles/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 de IA de Microsoft: </a:t>
            </a:r>
            <a:r>
              <a:rPr lang="e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https://www.microsoft.com/en-us/ai/responsible-ai?activetab=pivot1%3aprimaryr6</a:t>
            </a:r>
            <a:r>
              <a:rPr lang="e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Sitio web del proyecto: </a:t>
            </a:r>
            <a:r>
              <a:rPr lang="es" sz="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www.ai-future-project.eu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 de Facebook: </a:t>
            </a: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facebook.com/artin-future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2" descr="O:\New folder\Projektnij otdel\isk intelekt\logo v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658419" y="771550"/>
            <a:ext cx="52340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ética es una disciplina que estudia lo que está 'bien' y lo 'mal'.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Cuestiona si nuestros pensamientos y acciones son moralmente buenos y benefician a otros o moralmente malos y dañan a las personas que nos rodean.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943301" y="267494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 la ética?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255" y="2536304"/>
            <a:ext cx="2604388" cy="184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376583" y="4466391"/>
            <a:ext cx="40118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https://pixabay.com/de/photos/ethik-rechts-falsch-ethisch-moral-2991600/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41437" y="1971585"/>
            <a:ext cx="28803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Lección de unidad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647356" y="771550"/>
            <a:ext cx="52451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principios éticos son consejos que nos pueden ayudar a tomar una decisión.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forma en que nos tratamos a nosotros mismos y a los demás suele estar guiada por los principios morales que adoptamos a lo largo de la vida.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655269" y="267494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son los principios éticos?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8394" y="2283718"/>
            <a:ext cx="2987576" cy="212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https://pixabay.com/de/vectors/gesch%c3%a4ft-idee-stil-konzept-tore-1753098/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3658419" y="339502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ejemplo, estos principios pueden ser: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Equidad: tratar a todos por igual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Respeto: reconocer que las personas pueden decidir por sí mismas y respetar su derecho a hacerlo.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Benevolencia: ser amable y generoso con los demás.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653" y="2710467"/>
            <a:ext cx="2271667" cy="15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https://pixabay.com/de/vectors/balance-ethik-werte-rechts-falsch-6097898/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32910" y="2248584"/>
            <a:ext cx="28980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870945" y="940533"/>
            <a:ext cx="502153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IA está a nuestro alrededor. Nos ayuda a conectarnos con los demás, curar enfermedades, etc.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Desafortunadamente también puede discriminarnos y violar algunos de nuestros derechos básicos.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Debido a su gran impacto en la sociedad, es fundamental desarrollar una IA que nos beneficie a todos.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32910" y="2248584"/>
            <a:ext cx="28980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655269" y="267495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¿Por qué es importante la ética de la IA?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3992860" y="339502"/>
            <a:ext cx="481327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Necesitamos establecer principios éticos rectores que nos ayuden a lo largo del proceso de creación de una IA moralmente buena.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su opinión, ¿cuáles serían los principios más importantes para una IA moralmente buena?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¿Justicia? ¿Justicia? ¿Transparencia?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05780" y="2248584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313" y="2198828"/>
            <a:ext cx="2614272" cy="211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4403241" y="4359929"/>
            <a:ext cx="37444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https://www.pexels.com/photo/ground-group-growth-hands-461049/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4079205" y="902006"/>
            <a:ext cx="43924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Habla con tus compañeros y escribe tres reglas éticas que crees que toda IA debería cumplir</a:t>
            </a:r>
            <a:r>
              <a:rPr lang="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por. Presenta tus resultados a la clase una vez que hayas terminado la tarea.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 de grupo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2126088"/>
            <a:ext cx="3137174" cy="2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https://www.pexels.com/photo/group-of-people-sitting-on-chair-5212687/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 de grupo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115209" y="987574"/>
            <a:ext cx="432048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ejemplo: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La IA debe ser imparcial: su impacto en las personas debe ser el mismo para todos. No debe favorecer a un grupo de personas sobre otro.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La IA debe garantizar que todos lleven una buena vida y ayudar a las personas a mejorar su bienestar.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La IA debe ser transparente: fácil de entender, para que todos sepan cómo se hizo y cómo toma decisiones.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¿Preguntas o comentarios?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305780" y="2248583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6946" y="1352748"/>
            <a:ext cx="3657005" cy="24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https://www.pexels.com/photo/robot-pointing-on-a-wall-8386440/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Presentación en pantalla (16:9)</PresentationFormat>
  <Paragraphs>112</Paragraphs>
  <Slides>12</Slides>
  <Notes>12</Notes>
  <HiddenSlides>4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asya atanasova rafaelova</dc:creator>
  <cp:lastModifiedBy>asya atanasova rafaelova</cp:lastModifiedBy>
  <cp:revision>1</cp:revision>
  <dcterms:created xsi:type="dcterms:W3CDTF">2023-03-01T13:24:03Z</dcterms:created>
  <dcterms:modified xsi:type="dcterms:W3CDTF">2023-04-05T10:28:24Z</dcterms:modified>
</cp:coreProperties>
</file>