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iGZ9HwOduJuQ25dkoOvjCNQL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210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O:\New folder\Projektnij otdel\isk intelekt\fon ppt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O:\New folder\Projektnij otdel\isk intelekt\logo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17451" y="1097429"/>
            <a:ext cx="457200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ArtIn Future – Ética en Inteligencia Artificial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Módulo: ¿Qué es la 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Unidad: IA en más detalle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Terminología de la 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Alumnos objetivo: alumnos de noveno grado (14-15 años)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5496372" y="3684151"/>
            <a:ext cx="336612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Desarrollado por: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Institut für berufsbezogene Weiterbildung und Personaltraining GmbH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26882" y="3651974"/>
            <a:ext cx="365125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Lección de unidad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IA en más detalle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3823933" y="843558"/>
            <a:ext cx="490303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Ahora que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hemos 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visto diferentes tipos de IA,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hora de profundizar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poco 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más.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es un algoritmo? ¿O el aprendizaje automático? Estos términos nos ayudarán a comprender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qué 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consiste la inteligencia artificial.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5349555" y="195486"/>
            <a:ext cx="18517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IA con más detalle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4767269" y="4360793"/>
            <a:ext cx="3016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https://www.pexels.com/photo/code-projected-over-woman-3861969/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9626" y="2571750"/>
            <a:ext cx="2631648" cy="1755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Lección de unidad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IA en más detalle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3989449" y="983218"/>
            <a:ext cx="4572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Tomemos nuestro tiempo para obtener más información sobre estos y otros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componentes de IA 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5452146" y="339502"/>
            <a:ext cx="16466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tarea individual</a:t>
            </a:r>
            <a:endParaRPr/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68080" y="1747540"/>
            <a:ext cx="2414738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4767269" y="4360793"/>
            <a:ext cx="3016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https://www.pexels.com/photo/woman-draw-a-light-bulb-in-white-board-3758105/</a:t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3815717" y="569035"/>
            <a:ext cx="4896544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Encontrará algunos términos clave en el folleto que pueden explicar los procesos clave detrás de las tecnologías de IA que usamos en la vida cotidiana.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 tarea: buscar y anotar definiciones para cada término.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Tienes una hora para hacer la tarea. Discutiremos sus hallazgos en clase una vez que haya terminado. ¡Buena suerte!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494928" y="2387084"/>
            <a:ext cx="25740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IA en más detalle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5183869" y="195486"/>
            <a:ext cx="21602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glosario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6477" y="3003798"/>
            <a:ext cx="1192929" cy="129318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4787825" y="4343281"/>
            <a:ext cx="2952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https://www.pexels.com/photo/shallow-focus-photography-of-four-leaf-clover-705310/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28" name="Google Shape;128;p5"/>
          <p:cNvSpPr txBox="1"/>
          <p:nvPr/>
        </p:nvSpPr>
        <p:spPr>
          <a:xfrm>
            <a:off x="5447355" y="177145"/>
            <a:ext cx="165618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Discusión del glosario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4060947" y="987574"/>
            <a:ext cx="4429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¡Vamos a discutir!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Comparte tus resultados con tus compañeros de equipo.</a:t>
            </a: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4280724" y="4371950"/>
            <a:ext cx="398944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https://www.pexels.com/photo/women-standing-beside-corkboard-3184296/</a:t>
            </a:r>
            <a:endParaRPr/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62659" y="1995686"/>
            <a:ext cx="3425577" cy="22837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/>
          <p:nvPr/>
        </p:nvSpPr>
        <p:spPr>
          <a:xfrm>
            <a:off x="494928" y="2387084"/>
            <a:ext cx="25740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IA en más detalle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6" descr="O:\New folder\Projektnij otdel\isk intelekt\fon ppt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6" descr="O:\New folder\Projektnij otdel\isk intelekt\logo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3465004" y="4299942"/>
            <a:ext cx="235800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Sitio web del proyecto: </a:t>
            </a:r>
            <a:r>
              <a:rPr lang="es" sz="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www.ai-future-project.eu</a:t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Página de Facebook: </a:t>
            </a: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facebook.com/artin-future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Presentación en pantalla (16:9)</PresentationFormat>
  <Paragraphs>50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asya atanasova rafaelova</dc:creator>
  <cp:lastModifiedBy>asya atanasova rafaelova</cp:lastModifiedBy>
  <cp:revision>1</cp:revision>
  <dcterms:created xsi:type="dcterms:W3CDTF">2023-03-01T13:23:12Z</dcterms:created>
  <dcterms:modified xsi:type="dcterms:W3CDTF">2023-04-05T10:38:27Z</dcterms:modified>
</cp:coreProperties>
</file>