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TIjd1O+RcVZ0pfEfeGg07+31VN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210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2-28T13:41:17.724" idx="1">
    <p:pos x="10" y="10"/>
    <p:text/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uY9pjuY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opedia.com/definition/190/artificial-intelligence-a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SN2BZswEWUA" TargetMode="External"/><Relationship Id="rId5" Type="http://schemas.openxmlformats.org/officeDocument/2006/relationships/hyperlink" Target="https://www.youtube.com/watch?v=ad79nYk2keg" TargetMode="External"/><Relationship Id="rId4" Type="http://schemas.openxmlformats.org/officeDocument/2006/relationships/hyperlink" Target="https://towardsdatascience.com/artificial-intelligence-ai-terms-simply-explained-745c4734dc6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ai-future-project.eu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O:\New folder\Projektnij otdel\isk intelekt\fon pp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78"/>
            <a:ext cx="9144000" cy="513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O:\New folder\Projektnij otdel\isk intelekt\logo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561796"/>
            <a:ext cx="3181350" cy="51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O:\New folder\Projektnij otdel\isk intelekt\fon pp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78"/>
            <a:ext cx="9144000" cy="513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O:\New folder\Projektnij otdel\isk intelekt\logo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561796"/>
            <a:ext cx="3181350" cy="51276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467544" y="1349957"/>
            <a:ext cx="4572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ArtIn Future – Ética en Inteligencia Artificial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Módulo: ¿Qué es la IA?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Unidad: Introducción a la inteligencia artificial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Alumnos objetivo: alumnos de noveno grado (14-15 años)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1461" y="3263427"/>
            <a:ext cx="36512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O:\New folder\Projektnij otdel\isk intelekt\logo vs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4168" y="4222254"/>
            <a:ext cx="2821310" cy="6061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5485606" y="3284243"/>
            <a:ext cx="34198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Desarrollado por: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Institut für berufsbezogene Weiterbildung und Personaltraining GmbH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84" name="Google Shape;184;p10"/>
          <p:cNvSpPr txBox="1"/>
          <p:nvPr/>
        </p:nvSpPr>
        <p:spPr>
          <a:xfrm>
            <a:off x="4763281" y="555526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¿Preguntas o comentarios?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305780" y="2248583"/>
            <a:ext cx="29523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 Introducción a la inteligencia artificial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6946" y="1352748"/>
            <a:ext cx="3657005" cy="243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0"/>
          <p:cNvSpPr txBox="1"/>
          <p:nvPr/>
        </p:nvSpPr>
        <p:spPr>
          <a:xfrm>
            <a:off x="4570889" y="3867894"/>
            <a:ext cx="340911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https://www.pexels.com/photo/robot-pointing-on-a-wall-8386440/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94" name="Google Shape;194;p11"/>
          <p:cNvSpPr txBox="1"/>
          <p:nvPr/>
        </p:nvSpPr>
        <p:spPr>
          <a:xfrm>
            <a:off x="5171696" y="627534"/>
            <a:ext cx="22075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Comida para el pensamiento</a:t>
            </a:r>
            <a:endParaRPr/>
          </a:p>
        </p:txBody>
      </p:sp>
      <p:sp>
        <p:nvSpPr>
          <p:cNvPr id="195" name="Google Shape;195;p11"/>
          <p:cNvSpPr txBox="1"/>
          <p:nvPr/>
        </p:nvSpPr>
        <p:spPr>
          <a:xfrm>
            <a:off x="278904" y="1971585"/>
            <a:ext cx="30060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 Introducción a la inteligencia artificial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>
            <a:off x="4043201" y="1478310"/>
            <a:ext cx="446449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¿Cuánto sabías sobre IA antes de la clase?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¿Cuáles son sus pensamientos sobre el futuro de la IA?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¿Crees que somos capaces de desarrollar una IA que sea más poderosa que la inteligencia humana?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203" name="Google Shape;203;p12"/>
          <p:cNvSpPr txBox="1"/>
          <p:nvPr/>
        </p:nvSpPr>
        <p:spPr>
          <a:xfrm>
            <a:off x="5171696" y="117304"/>
            <a:ext cx="22075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Otras lecturas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278904" y="1971585"/>
            <a:ext cx="300608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Lección de unidad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 Principios éticos y </a:t>
            </a: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 </a:t>
            </a: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relevancia para las TIC y la IA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2"/>
          <p:cNvSpPr txBox="1"/>
          <p:nvPr/>
        </p:nvSpPr>
        <p:spPr>
          <a:xfrm>
            <a:off x="3863181" y="699542"/>
            <a:ext cx="4824536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darle más información sobre la IA: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IA en pocas palabras: </a:t>
            </a:r>
            <a:r>
              <a:rPr lang="e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https://www.techopedia.com/definition/190/artificial-intelligence-ai</a:t>
            </a: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– definición y terminología:</a:t>
            </a:r>
            <a:endParaRPr sz="1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https://towardsdatascience.com/artificial-intelligence-ai-terms-simply-explained-745c4734dc6c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Vídeos sobre IA: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Inteligencia artificial en 5 minutos: </a:t>
            </a:r>
            <a:r>
              <a:rPr lang="e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https://www.youtube.com/watch?v=ad79nYk2keg</a:t>
            </a: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IA y su futuro: </a:t>
            </a:r>
            <a:r>
              <a:rPr lang="e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https://www.youtube.com/watch?v=SN2BZswEWUA</a:t>
            </a: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3" descr="O:\New folder\Projektnij otdel\isk intelekt\fon pp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78"/>
            <a:ext cx="9144000" cy="513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 descr="O:\New folder\Projektnij otdel\isk intelekt\logo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561796"/>
            <a:ext cx="3181350" cy="51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 descr="O:\New folder\Projektnij otdel\isk intelekt\fon pp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78"/>
            <a:ext cx="9144000" cy="513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 descr="O:\New folder\Projektnij otdel\isk intelekt\logo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561796"/>
            <a:ext cx="3181350" cy="51276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3"/>
          <p:cNvSpPr/>
          <p:nvPr/>
        </p:nvSpPr>
        <p:spPr>
          <a:xfrm>
            <a:off x="3347864" y="4155926"/>
            <a:ext cx="24482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Sitio web del proyecto: </a:t>
            </a:r>
            <a:r>
              <a:rPr lang="es" sz="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www.ai-future-project.eu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Página de Facebook: </a:t>
            </a: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facebook.com/artin-future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3" descr="O:\New folder\Projektnij otdel\isk intelekt\logo vs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4168" y="4222254"/>
            <a:ext cx="2821310" cy="60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3658419" y="771550"/>
            <a:ext cx="523406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inteligencia artificial (IA) es una inteligencia no humana.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la capacidad de una máquina para pensar, aprender, planificar o tomar decisiones de manera similar a los humanos.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5050355" y="125219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es la inteligencia artificial?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8457" y="1971585"/>
            <a:ext cx="1468091" cy="22023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4376581" y="4296280"/>
            <a:ext cx="40118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https://www.pexels.com/photo/robot-s-hand-on-a-blue-background-8386437//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41437" y="1971585"/>
            <a:ext cx="28803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Lección de unidad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 Introducción a la inteligencia artificial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647356" y="678924"/>
            <a:ext cx="52451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inteligencia artificial puede recopilar datos, analizarlos, aprender de ellos y hacer</a:t>
            </a:r>
            <a:r>
              <a:rPr lang="e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decisiones</a:t>
            </a:r>
            <a:r>
              <a:rPr lang="e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base a los conocimientos que tiene.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diferencia de los humanos, que solo pueden procesar pequeñas cantidades de información, la IA puede trabajar con una gran cantidad de información.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5597003" y="277813"/>
            <a:ext cx="13568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es la IA?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6130" y="2494806"/>
            <a:ext cx="2987576" cy="199171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4151213" y="4497545"/>
            <a:ext cx="424847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https://www.pexels.com/photo/green-and-yellow-printed-textile-330771/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296906" y="2248584"/>
            <a:ext cx="29700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 Introducción a la inteligencia artificial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3845433" y="843558"/>
            <a:ext cx="486003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idea de la inteligencia artificial se remonta a </a:t>
            </a: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década de 1950, cuando Alan Turing, un famoso científico informático británico, mencionó por primera vez las "máquinas pensantes".</a:t>
            </a:r>
            <a:endParaRPr/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8857" y="2242755"/>
            <a:ext cx="2490702" cy="1868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4427984" y="4355768"/>
            <a:ext cx="403244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https://www.pexels.com/photo/close-up-shot-of-a-white-robot-6019019/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332910" y="2247716"/>
            <a:ext cx="28980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 Introducción a la inteligencia artificial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5580112" y="339502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Historia de la IA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3870944" y="1131590"/>
            <a:ext cx="50215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Basado en las ideas de Turing, John McCarthy, Marvin Minsky, Nathaniel Rochester y Claude Shannon acuñaron el término "inteligencia artificial" en 1956.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 mismo año, este grupo de informáticos estadounidenses fundó la IA como disciplina académica también.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332910" y="2248584"/>
            <a:ext cx="28980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 Introducción a la inteligencia artificial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4655269" y="267495"/>
            <a:ext cx="32403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Historia de la IA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40" name="Google Shape;140;p6"/>
          <p:cNvSpPr txBox="1"/>
          <p:nvPr/>
        </p:nvSpPr>
        <p:spPr>
          <a:xfrm>
            <a:off x="3779912" y="492810"/>
            <a:ext cx="511256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inteligencia artificial ha progresado significativamente en el siglo XXI </a:t>
            </a:r>
            <a:r>
              <a:rPr lang="es" sz="16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</a:t>
            </a: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respecto a sus inicios.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Hoy en día,</a:t>
            </a:r>
            <a:r>
              <a:rPr lang="e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solo es capaz</a:t>
            </a:r>
            <a:r>
              <a:rPr lang="e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recopilar y procesar una gran cantidad de información y trabajar de forma autónoma, pero también puede adaptar su comportamiento analizando de forma independiente sus acciones anteriores 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305780" y="2248584"/>
            <a:ext cx="29523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 Introducción a la inteligencia artificial</a:t>
            </a:r>
            <a:endParaRPr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9778" y="2459254"/>
            <a:ext cx="2792835" cy="186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/>
        </p:nvSpPr>
        <p:spPr>
          <a:xfrm>
            <a:off x="4644450" y="4312500"/>
            <a:ext cx="356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https://pixabay.com/de/illustrations/fragezeichen-k%c3%bcnstliche-intelligenz-6786623/</a:t>
            </a:r>
            <a:endParaRPr sz="1300"/>
          </a:p>
        </p:txBody>
      </p:sp>
      <p:sp>
        <p:nvSpPr>
          <p:cNvPr id="144" name="Google Shape;144;p6"/>
          <p:cNvSpPr txBox="1"/>
          <p:nvPr/>
        </p:nvSpPr>
        <p:spPr>
          <a:xfrm>
            <a:off x="5411353" y="123478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IA hoy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3779912" y="492810"/>
            <a:ext cx="511256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Según la forma que adopte, existen dos tipos de IA: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AI: asistentes virtuales, motores de búsqueda, software de análisis de imágenes o sistemas de reconocimiento de voz y lenguaje.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IA 'incorporada': en robots, automóviles autónomos, drones o Internet de las cosas.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305780" y="2248584"/>
            <a:ext cx="29523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 Introducción a la inteligencia artificial</a:t>
            </a:r>
            <a:endParaRPr/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4935" y="2459254"/>
            <a:ext cx="2482520" cy="186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4464000" y="4312175"/>
            <a:ext cx="374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https://www.pexels.com/photo/miniature-toy-robot-on-top-of-laptop-s-keyboard-8566458/</a:t>
            </a:r>
            <a:endParaRPr sz="1300"/>
          </a:p>
        </p:txBody>
      </p:sp>
      <p:sp>
        <p:nvSpPr>
          <p:cNvPr id="155" name="Google Shape;155;p7"/>
          <p:cNvSpPr txBox="1"/>
          <p:nvPr/>
        </p:nvSpPr>
        <p:spPr>
          <a:xfrm>
            <a:off x="5411353" y="123478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Tipos de IA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3779912" y="492810"/>
            <a:ext cx="511256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Según su capacidad de rendimiento, existen: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Inteligencia estrecha débil o artificial (ANI)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Inteligencia general fuerte o artificial (AGI)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Superinteligencia artificial (ASI)</a:t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305780" y="2248584"/>
            <a:ext cx="29523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 Introducción a la inteligencia artificial</a:t>
            </a:r>
            <a:endParaRPr/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5716" y="2248584"/>
            <a:ext cx="2753855" cy="183590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/>
          <p:nvPr/>
        </p:nvSpPr>
        <p:spPr>
          <a:xfrm>
            <a:off x="4470436" y="4236261"/>
            <a:ext cx="374441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https://www.pexels.com/photo/person-pointing-numeric-print-1342460/</a:t>
            </a:r>
            <a:endParaRPr/>
          </a:p>
        </p:txBody>
      </p:sp>
      <p:sp>
        <p:nvSpPr>
          <p:cNvPr id="166" name="Google Shape;166;p8"/>
          <p:cNvSpPr txBox="1"/>
          <p:nvPr/>
        </p:nvSpPr>
        <p:spPr>
          <a:xfrm>
            <a:off x="5411353" y="123478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Tipos de IA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proyecto ha sido financiado con el apoyo de la Comisión Europea bajo el Programa Erasmus+.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publicación solo refleja los puntos de vista del autor, y la Comisión no se hace responsable de ninguna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que pueda hacerse de la información contenida en el mismo. (2020-1-DE02-KA226-VET-00813)</a:t>
            </a:r>
            <a:endParaRPr/>
          </a:p>
        </p:txBody>
      </p:sp>
      <p:sp>
        <p:nvSpPr>
          <p:cNvPr id="173" name="Google Shape;173;p9"/>
          <p:cNvSpPr txBox="1"/>
          <p:nvPr/>
        </p:nvSpPr>
        <p:spPr>
          <a:xfrm>
            <a:off x="296906" y="2248584"/>
            <a:ext cx="29700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 Introducción a la inteligencia artificial</a:t>
            </a:r>
            <a:endParaRPr/>
          </a:p>
        </p:txBody>
      </p:sp>
      <p:sp>
        <p:nvSpPr>
          <p:cNvPr id="174" name="Google Shape;174;p9"/>
          <p:cNvSpPr txBox="1"/>
          <p:nvPr/>
        </p:nvSpPr>
        <p:spPr>
          <a:xfrm>
            <a:off x="5375349" y="411510"/>
            <a:ext cx="1800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Actividad de grupo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0032" y="2297340"/>
            <a:ext cx="2880320" cy="192039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/>
          <p:nvPr/>
        </p:nvSpPr>
        <p:spPr>
          <a:xfrm>
            <a:off x="4484403" y="4285059"/>
            <a:ext cx="388843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https://www.pexels.com/photo/group-of-people-sitting-on-chair-5212687/</a:t>
            </a:r>
            <a:endParaRPr/>
          </a:p>
        </p:txBody>
      </p:sp>
      <p:sp>
        <p:nvSpPr>
          <p:cNvPr id="177" name="Google Shape;177;p9"/>
          <p:cNvSpPr txBox="1"/>
          <p:nvPr/>
        </p:nvSpPr>
        <p:spPr>
          <a:xfrm>
            <a:off x="3899185" y="915564"/>
            <a:ext cx="475252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Pero, ¿qué son ANI, AGI y ASI? Divídanse en tres equipos para aprender más sobre estos tipos de IA. Cada equipo debe investigar una de estas IA. Presenta tu investigación a toda la clase una vez que hayas terminado.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1334</Words>
  <Application>Microsoft Office PowerPoint</Application>
  <PresentationFormat>Presentación en pantalla (16:9)</PresentationFormat>
  <Paragraphs>113</Paragraphs>
  <Slides>13</Slides>
  <Notes>13</Notes>
  <HiddenSlides>1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asya atanasova rafaelova</dc:creator>
  <cp:lastModifiedBy>asya atanasova rafaelova</cp:lastModifiedBy>
  <cp:revision>1</cp:revision>
  <dcterms:created xsi:type="dcterms:W3CDTF">2023-03-01T10:52:09Z</dcterms:created>
  <dcterms:modified xsi:type="dcterms:W3CDTF">2023-04-05T10:25:56Z</dcterms:modified>
</cp:coreProperties>
</file>