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5" r:id="rId2"/>
    <p:sldId id="257" r:id="rId3"/>
    <p:sldId id="270" r:id="rId4"/>
    <p:sldId id="269" r:id="rId5"/>
    <p:sldId id="268" r:id="rId6"/>
    <p:sldId id="272" r:id="rId7"/>
    <p:sldId id="274" r:id="rId8"/>
    <p:sldId id="275" r:id="rId9"/>
    <p:sldId id="271" r:id="rId10"/>
    <p:sldId id="273" r:id="rId11"/>
    <p:sldId id="276" r:id="rId12"/>
    <p:sldId id="267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7" autoAdjust="0"/>
    <p:restoredTop sz="94660"/>
  </p:normalViewPr>
  <p:slideViewPr>
    <p:cSldViewPr>
      <p:cViewPr varScale="1">
        <p:scale>
          <a:sx n="121" d="100"/>
          <a:sy n="121" d="100"/>
        </p:scale>
        <p:origin x="108" y="3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1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9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3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5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88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7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4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9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2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8F6DB-8370-4892-9957-615F305A82D5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D6A6-A825-4EAE-833D-8283183EF49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0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al-strategy.ec.europa.eu/en/library/ethics-guidelines-trustworthy-ai" TargetMode="External"/><Relationship Id="rId2" Type="http://schemas.openxmlformats.org/officeDocument/2006/relationships/hyperlink" Target="https://hdsr.mitpress.mit.edu/pub/l0jsh9d1/release/7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tandards.ieee.org/content/dam/ieee-standards/standards/web/documents/other/ead1e_general_principles.pdf?utm_medium=undefined&amp;utm_source=undefined&amp;utm_campaign=undefined&amp;utm_content=undefined&amp;utm_term=undefine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ai-future-project.eu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539552" y="1149982"/>
            <a:ext cx="475252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ArtIn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Future – </a:t>
            </a:r>
            <a:r>
              <a:rPr 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Ethics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Artificial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Intelligence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Module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What impact does AI have?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Unit: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Ethical skills and attitudes to prepare humans for living and working with AI technologies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Five-point ethical guideline for beneficial AI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Target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learners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9th-grade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learners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(14-15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old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O:\New folder\Projektnij otdel\isk intelekt\logo vs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2254"/>
            <a:ext cx="2821310" cy="60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288" y="3162573"/>
            <a:ext cx="368262" cy="304152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5508104" y="3162573"/>
            <a:ext cx="33973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Developed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          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BEST Institut für berufsbezogene Weiterbildung und Personaltraining GmbH</a:t>
            </a:r>
            <a:endParaRPr lang="de-DE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only reflects the views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13792" y="1833086"/>
            <a:ext cx="2736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3.3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Ethical skills and attitudes  to prepare humans for living and working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AI technologies</a:t>
            </a:r>
          </a:p>
          <a:p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989449" y="925145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How much did you learn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this lesson?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Do you think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are on our way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creating more ethical AI?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Have your ethical attitudes towards AI changed after this lesson?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5195329" y="26749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Food for thought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46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only reflects the views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13792" y="1833086"/>
            <a:ext cx="2736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3.3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Ethical skills and attitudes  to prepare humans for living and working</a:t>
            </a:r>
            <a:r>
              <a: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AI technologies</a:t>
            </a:r>
          </a:p>
          <a:p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989449" y="925145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show you what experts say about AI ethics: </a:t>
            </a: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Five principles for morally good AI: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hdsr.mitpress.mit.edu/pub/l0jsh9d1/release/7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EU guidelines for trustworthy AI: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https://digital-strategy.ec.europa.eu/en/library/ethics-guidelines-trustworthy-ai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IEEE’s ethical standards for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AI: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standards.ieee.org/content/dam/ieee-standards/standards/web/documents/other/ead1e_general_principles.pdf?utm_medium=undefined&amp;utm_source=undefined&amp;utm_campaign=undefined&amp;utm_content=undefined&amp;utm_term=undefined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195329" y="26749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Further reading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99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O:\New folder\Projektnij otdel\isk intelekt\logo vs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836" y="4187577"/>
            <a:ext cx="2952328" cy="63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O:\New folder\Projektnij otdel\isk intelekt\fon p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78"/>
            <a:ext cx="9144000" cy="513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O:\New folder\Projektnij otdel\isk intelekt\logo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1796"/>
            <a:ext cx="3181350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3473878" y="4273903"/>
            <a:ext cx="2196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de-AT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  <a:r>
              <a:rPr lang="de-AT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AT" sz="8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www.ai-future-project.eu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Facebook page: facebook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com/</a:t>
            </a:r>
            <a:r>
              <a:rPr lang="en-GB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artin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-future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O:\New folder\Projektnij otdel\isk intelekt\logo vs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22254"/>
            <a:ext cx="2821310" cy="60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95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"/>
          <p:cNvSpPr/>
          <p:nvPr/>
        </p:nvSpPr>
        <p:spPr>
          <a:xfrm>
            <a:off x="0" y="0"/>
            <a:ext cx="2987824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feld 11"/>
          <p:cNvSpPr txBox="1"/>
          <p:nvPr/>
        </p:nvSpPr>
        <p:spPr>
          <a:xfrm>
            <a:off x="5210917" y="281504"/>
            <a:ext cx="2304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Warm-up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115038" y="1009561"/>
            <a:ext cx="449601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ethical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AI?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143" y="1694587"/>
            <a:ext cx="3251807" cy="2167871"/>
          </a:xfrm>
          <a:prstGeom prst="rect">
            <a:avLst/>
          </a:prstGeom>
        </p:spPr>
      </p:pic>
      <p:sp>
        <p:nvSpPr>
          <p:cNvPr id="15" name="Textfeld 14"/>
          <p:cNvSpPr txBox="1"/>
          <p:nvPr/>
        </p:nvSpPr>
        <p:spPr>
          <a:xfrm>
            <a:off x="440922" y="1694587"/>
            <a:ext cx="26820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esson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3.3 Ethical skills and attitudes to prepare humans for living and working with AI technologies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737144" y="4032815"/>
            <a:ext cx="32518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de-AT" sz="800" dirty="0">
                <a:latin typeface="Arial" panose="020B0604020202020204" pitchFamily="34" charset="0"/>
                <a:cs typeface="Arial" panose="020B0604020202020204" pitchFamily="34" charset="0"/>
              </a:rPr>
              <a:t>: https://www.pexels.com/photo/high-angle-photo-of-robot-2599244/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only reflects the views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</p:spTree>
    <p:extLst>
      <p:ext uri="{BB962C8B-B14F-4D97-AF65-F5344CB8AC3E}">
        <p14:creationId xmlns:p14="http://schemas.microsoft.com/office/powerpoint/2010/main" val="396394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only reflects the views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139952" y="25820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rinciples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ethical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923928" y="1044481"/>
            <a:ext cx="48245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Human flourishing should be a foundation of ethical AI. That’s why every AI should:</a:t>
            </a:r>
          </a:p>
          <a:p>
            <a:pPr lvl="0"/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 good for humankind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sustainable for the planet.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protect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our rights.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let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us decide on our own. 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keep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our societies happy and fair.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 easy to understand and transparent.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05780" y="1971585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3.3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Ethical skills and attitudes  to prepare humans for living and working</a:t>
            </a:r>
            <a:r>
              <a: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AI technologies</a:t>
            </a:r>
          </a:p>
        </p:txBody>
      </p:sp>
    </p:spTree>
    <p:extLst>
      <p:ext uri="{BB962C8B-B14F-4D97-AF65-F5344CB8AC3E}">
        <p14:creationId xmlns:p14="http://schemas.microsoft.com/office/powerpoint/2010/main" val="59900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only reflects the views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150320" y="33950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Let‘s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AI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passes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831" y="1514787"/>
            <a:ext cx="2818752" cy="2113924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319472" y="1971585"/>
            <a:ext cx="2924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3.3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Ethical skills and attitudes  to prepare humans for living and working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AI technologies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859411" y="3786028"/>
            <a:ext cx="31741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https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://www.pexels.com/photo/dawn-man-woman-coffee-9028872/</a:t>
            </a:r>
          </a:p>
        </p:txBody>
      </p:sp>
    </p:spTree>
    <p:extLst>
      <p:ext uri="{BB962C8B-B14F-4D97-AF65-F5344CB8AC3E}">
        <p14:creationId xmlns:p14="http://schemas.microsoft.com/office/powerpoint/2010/main" val="15924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only reflects the views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99185" y="915566"/>
            <a:ext cx="47525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Create teams and see if any of the following AI examples pass the test:</a:t>
            </a:r>
          </a:p>
          <a:p>
            <a:pPr algn="just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Smart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assistants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buAutoNum type="arabicPeriod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Navigation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apps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Facial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recognition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09393" y="1992203"/>
            <a:ext cx="29451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3.3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Ethical skills and attitudes  to prepare humans for living and working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AI technologies</a:t>
            </a:r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398981" y="339502"/>
            <a:ext cx="1752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Group activity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11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only reflects the views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69796" y="725508"/>
            <a:ext cx="49932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software installed in a smart device which can perform certain tasks, provide services, or answer questions. </a:t>
            </a:r>
          </a:p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Amazon‘s Alexa, Windows‘ Cortana, or iPhone‘s Siri are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best-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known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examples. 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09393" y="1833086"/>
            <a:ext cx="29451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3.3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Ethical skills and attitudes  to prepare humans for living and working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AI technologies</a:t>
            </a:r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710259" y="24552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is a smart assistant?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603" y="2086926"/>
            <a:ext cx="1558678" cy="2335049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4422227" y="4466391"/>
            <a:ext cx="38884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Source: https://www.pexels.com/photo/wood-dawn-coffee-dark-4790268/</a:t>
            </a:r>
          </a:p>
        </p:txBody>
      </p:sp>
    </p:spTree>
    <p:extLst>
      <p:ext uri="{BB962C8B-B14F-4D97-AF65-F5344CB8AC3E}">
        <p14:creationId xmlns:p14="http://schemas.microsoft.com/office/powerpoint/2010/main" val="357206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only reflects the views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915159" y="829667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AI-powered mobile or device applications which can take a person from point A to point B in real time.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Google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Maps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09393" y="1833086"/>
            <a:ext cx="29451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3.3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Ethical skills and attitudes  to prepare humans for living and working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AI technologies</a:t>
            </a:r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763281" y="19548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is a navigation app?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644008" y="4155926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Source: https://www.pexels.com/photo/smartphone-car-technology-phone-33488/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729" y="1885528"/>
            <a:ext cx="3044958" cy="2283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27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only reflects the views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99184" y="1171366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Software which can quickly search through databases of faces and compare them to a face detected in an image or a video. 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09393" y="1833086"/>
            <a:ext cx="29451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3.3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Ethical skills and attitudes  to prepare humans for living and working</a:t>
            </a:r>
            <a:r>
              <a: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AI technologies</a:t>
            </a:r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259224" y="411510"/>
            <a:ext cx="4032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is a facial-recognition system?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409" y="2248584"/>
            <a:ext cx="2926080" cy="1941576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3989660" y="4299942"/>
            <a:ext cx="45715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Source: https://pixabay.com/de/photos/mann-gesicht-gesichtserkennung-5946820/</a:t>
            </a:r>
          </a:p>
        </p:txBody>
      </p:sp>
    </p:spTree>
    <p:extLst>
      <p:ext uri="{BB962C8B-B14F-4D97-AF65-F5344CB8AC3E}">
        <p14:creationId xmlns:p14="http://schemas.microsoft.com/office/powerpoint/2010/main" val="325001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8419" y="4681835"/>
            <a:ext cx="52340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project has been funded with support from the European Commission under the Erasmus+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Programme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This publication only reflects the views of the author, and the Commission cannot be held responsible for any 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use which may be made of the information contained therein. (2020-1-DE02-KA226-VET-00813)</a:t>
            </a:r>
          </a:p>
        </p:txBody>
      </p:sp>
      <p:sp>
        <p:nvSpPr>
          <p:cNvPr id="4" name="Rectangle 1"/>
          <p:cNvSpPr/>
          <p:nvPr/>
        </p:nvSpPr>
        <p:spPr>
          <a:xfrm>
            <a:off x="0" y="0"/>
            <a:ext cx="3563888" cy="5143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469699" y="564819"/>
            <a:ext cx="361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uestions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comments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232" y="1275606"/>
            <a:ext cx="3888433" cy="2592288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413792" y="1833086"/>
            <a:ext cx="2736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3.3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Ethical skills and attitudes  to prepare humans for living and working</a:t>
            </a:r>
            <a:r>
              <a: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AI technologies</a:t>
            </a:r>
          </a:p>
          <a:p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5051313" y="4083918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https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://www.pexels.com/photo/person-reaching-out-to-a-robot-8386434/</a:t>
            </a:r>
          </a:p>
        </p:txBody>
      </p:sp>
    </p:spTree>
    <p:extLst>
      <p:ext uri="{BB962C8B-B14F-4D97-AF65-F5344CB8AC3E}">
        <p14:creationId xmlns:p14="http://schemas.microsoft.com/office/powerpoint/2010/main" val="117755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1037</Words>
  <Application>Microsoft Office PowerPoint</Application>
  <PresentationFormat>Bildschirmpräsentation (16:9)</PresentationFormat>
  <Paragraphs>96</Paragraphs>
  <Slides>12</Slides>
  <Notes>0</Notes>
  <HiddenSlides>7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2023-03-01T13:27:28Z</dcterms:created>
  <dcterms:modified xsi:type="dcterms:W3CDTF">2023-03-14T11:08:44Z</dcterms:modified>
</cp:coreProperties>
</file>