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57" r:id="rId3"/>
    <p:sldId id="268" r:id="rId4"/>
    <p:sldId id="272" r:id="rId5"/>
    <p:sldId id="274" r:id="rId6"/>
    <p:sldId id="269" r:id="rId7"/>
    <p:sldId id="270" r:id="rId8"/>
    <p:sldId id="271" r:id="rId9"/>
    <p:sldId id="273" r:id="rId10"/>
    <p:sldId id="275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60"/>
  </p:normalViewPr>
  <p:slideViewPr>
    <p:cSldViewPr>
      <p:cViewPr varScale="1">
        <p:scale>
          <a:sx n="121" d="100"/>
          <a:sy n="121" d="100"/>
        </p:scale>
        <p:origin x="108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bernardmarr/2019/12/16/the-10-best-examples-of-how-ai-is-already-used-in-our-everyday-life/" TargetMode="External"/><Relationship Id="rId2" Type="http://schemas.openxmlformats.org/officeDocument/2006/relationships/hyperlink" Target="https://towardsdatascience.com/how-artificial-intelligence-is-impacting-our-everyday-lives-eae3b63379e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orbes.com/sites/bernardmarr/2019/05/29/artificial-intelligence-in-the-workplace-how-ai-is-transforming-your-employee-experience/" TargetMode="External"/><Relationship Id="rId5" Type="http://schemas.openxmlformats.org/officeDocument/2006/relationships/hyperlink" Target="http://www.bbc.com/storyworks/specials/how-artificial-intelligence-is-changing-the-workplace/" TargetMode="External"/><Relationship Id="rId4" Type="http://schemas.openxmlformats.org/officeDocument/2006/relationships/hyperlink" Target="https://fowmedia.com/future-work-ai-entered-workpla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467544" y="107455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2400" noProof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–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Module: What impact does AI have?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Unit: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effects of AI on future work and life and its ethical implications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9th-grade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(14-15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78" y="3145036"/>
            <a:ext cx="368262" cy="304152"/>
          </a:xfrm>
          <a:prstGeom prst="rect">
            <a:avLst/>
          </a:prstGeom>
        </p:spPr>
      </p:pic>
      <p:pic>
        <p:nvPicPr>
          <p:cNvPr id="8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436096" y="3145036"/>
            <a:ext cx="3474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5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658417" y="564818"/>
            <a:ext cx="530607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give you more information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AI affects our lives:</a:t>
            </a:r>
          </a:p>
          <a:p>
            <a:pPr lvl="0"/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towardsdatascience.com/how-artificial-intelligence-is-impacting-our-everyday-lives-eae3b63379e1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https://www.forbes.com/sites/bernardmarr/2019/12/16/the-10-best-examples-of-how-ai-is-already-used-in-our-everyday-life/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introduce you to the effects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in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workplace: </a:t>
            </a:r>
          </a:p>
          <a:p>
            <a:pPr lvl="0"/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AI changes the workplace: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lvl="0"/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://fowmedia.com/future-work-ai-entered-workplace/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://www.bbc.com/storyworks/specials/how-artificial-intelligence-is-changing-the-workplace/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it transforms employee’s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experiences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https://www.forbes.com/sites/bernardmarr/2019/05/29/artificial-intelligence-in-the-workplace-how-ai-is-transforming-your-employee-experience/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20787" y="195486"/>
            <a:ext cx="190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</a:t>
            </a:r>
            <a:r>
              <a:rPr lang="de-DE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429000" y="429450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de-AT" sz="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de-AT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AT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 page: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-future</a:t>
            </a: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82479" y="1833086"/>
            <a:ext cx="2798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457" y="2042448"/>
            <a:ext cx="3287983" cy="219198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673722" y="4281725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Source: https://pixabay.com/de/illustrations/netz-netzwerk-informationstechnik-4861605/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565710" y="699542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Brainstorming: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What kind of impact does artificial intelligence have on our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257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19265" y="27950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10446" y="1195747"/>
            <a:ext cx="47300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can improve the well-being of humans – reduce poverty and provide each community with the resources they need.</a:t>
            </a:r>
            <a:r>
              <a:rPr lang="de-D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justice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fairness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same time, AI can be used against people to physically harm them and take their lives.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en-GB" sz="1600" noProof="1" smtClean="0">
                <a:latin typeface="Arial" panose="020B0604020202020204" pitchFamily="34" charset="0"/>
                <a:cs typeface="Arial" panose="020B0604020202020204" pitchFamily="34" charset="0"/>
              </a:rPr>
              <a:t>autonomy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simply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148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future work and life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its ethical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995936" y="1212890"/>
            <a:ext cx="4536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 can result in progress and innovation – 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can increase work productivity and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take over repetitive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tasks.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safety in</a:t>
            </a:r>
            <a:r>
              <a:rPr lang="de-D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workplace – replaces humans in performing dangerous tasks.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it could strenghten wealth inequality – it can lead to unemployment 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job losses.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can also lead to injustice and social divide between organisations and individuals who have access to AI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those who don‘t. </a:t>
            </a:r>
          </a:p>
        </p:txBody>
      </p:sp>
      <p:sp>
        <p:nvSpPr>
          <p:cNvPr id="7" name="Rechteck 6"/>
          <p:cNvSpPr/>
          <p:nvPr/>
        </p:nvSpPr>
        <p:spPr>
          <a:xfrm>
            <a:off x="5028954" y="267494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de-DE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148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007197" y="5203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142339" y="4466391"/>
            <a:ext cx="42662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Source: https://www.pexels.com/photo/boy-holding-ipad-in-the-darkness-9783813/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06" y="1347614"/>
            <a:ext cx="2002532" cy="300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9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22920" y="2110085"/>
            <a:ext cx="271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45561" y="69954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174431" y="4109179"/>
            <a:ext cx="2502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://unsplash.com/photos/0E_vhMVqL9g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012" y="1851670"/>
            <a:ext cx="3101541" cy="206769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5597690" y="19548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task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7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081122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07904" y="896183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 can help me learn</a:t>
            </a:r>
            <a:r>
              <a:rPr lang="de-D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new things – based on previous searches, it can suggest new things it thinks I might like.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 can have more free time thanks to AI – AI can do certain tasks instead of me and allow me to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have more free time.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can stop individual progress – decreasing human interaction can result in a lack of social skills or emotional intelligence.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can lower my autonomy – AI can dictate what I want, which threathens my ability to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make decisions on my own. 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72000" y="290235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Ethical implications of AI for life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2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03774" y="43677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16" y="1273278"/>
            <a:ext cx="3895092" cy="259693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071826" y="401191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://unsplash.com/photos/hLvQ4-QEBAE</a:t>
            </a:r>
          </a:p>
        </p:txBody>
      </p:sp>
    </p:spTree>
    <p:extLst>
      <p:ext uri="{BB962C8B-B14F-4D97-AF65-F5344CB8AC3E}">
        <p14:creationId xmlns:p14="http://schemas.microsoft.com/office/powerpoint/2010/main" val="3599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5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989449" y="100209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life? 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If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</a:p>
          <a:p>
            <a:pPr lvl="0"/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AI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life, work, and education will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outweigh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any negative impact?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20787" y="290537"/>
            <a:ext cx="190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lang="de-DE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</Words>
  <Application>Microsoft Office PowerPoint</Application>
  <PresentationFormat>Bildschirmpräsentation (16:9)</PresentationFormat>
  <Paragraphs>95</Paragraphs>
  <Slides>11</Slides>
  <Notes>0</Notes>
  <HiddenSlides>5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2023-03-01T13:26:02Z</dcterms:created>
  <dcterms:modified xsi:type="dcterms:W3CDTF">2023-03-14T11:07:41Z</dcterms:modified>
</cp:coreProperties>
</file>