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  <p:sldId id="257" r:id="rId3"/>
    <p:sldId id="268" r:id="rId4"/>
    <p:sldId id="269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187" autoAdjust="0"/>
    <p:restoredTop sz="94660"/>
  </p:normalViewPr>
  <p:slideViewPr>
    <p:cSldViewPr>
      <p:cViewPr varScale="1">
        <p:scale>
          <a:sx n="121" d="100"/>
          <a:sy n="121" d="100"/>
        </p:scale>
        <p:origin x="108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www.ai-future-projec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8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483568" y="1275606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Future –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Module: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AI do? The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risks of AI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ethical point of view</a:t>
            </a:r>
          </a:p>
          <a:p>
            <a:pPr lvl="0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Unit: A case study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 potential and risks</a:t>
            </a:r>
          </a:p>
          <a:p>
            <a:pPr lvl="0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AI of your choice 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9th-grade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(14-15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364088" y="3723878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493" y="3678075"/>
            <a:ext cx="368262" cy="30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793593" y="1833086"/>
            <a:ext cx="19766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case study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AI potential and risks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99916" y="1197517"/>
            <a:ext cx="4848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that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we’ve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covered the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theoretical AI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risks,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should be able to apply that knowledge in practice.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051313" y="48351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task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793593" y="1833086"/>
            <a:ext cx="19766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case study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potential and risks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79912" y="1347614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an AI technology you’d like to analyse. Your case study should include both AI potential and risks from economic, technical, and social perspectives.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793593" y="1833086"/>
            <a:ext cx="19766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case study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potential and risks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58433" y="77217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have 1 hour and 20 minutes to complete your task. Good luck!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290" y="1707654"/>
            <a:ext cx="1717082" cy="257175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427526" y="4466391"/>
            <a:ext cx="3960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Source: https://www.pexels.com/photo/green-leaves-on-black-soil-4077180/</a:t>
            </a:r>
          </a:p>
        </p:txBody>
      </p:sp>
    </p:spTree>
    <p:extLst>
      <p:ext uri="{BB962C8B-B14F-4D97-AF65-F5344CB8AC3E}">
        <p14:creationId xmlns:p14="http://schemas.microsoft.com/office/powerpoint/2010/main" val="35835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383868" y="422793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AT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de-AT" sz="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de-AT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AT" sz="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 page: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-future</a:t>
            </a:r>
          </a:p>
          <a:p>
            <a:pPr lvl="0"/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/>
          </a:p>
        </p:txBody>
      </p:sp>
      <p:pic>
        <p:nvPicPr>
          <p:cNvPr id="5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Bildschirmpräsentation (16:9)</PresentationFormat>
  <Paragraphs>33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2023-03-01T13:25:41Z</dcterms:created>
  <dcterms:modified xsi:type="dcterms:W3CDTF">2023-03-14T11:06:53Z</dcterms:modified>
</cp:coreProperties>
</file>