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5" r:id="rId2"/>
    <p:sldId id="257" r:id="rId3"/>
    <p:sldId id="274" r:id="rId4"/>
    <p:sldId id="279" r:id="rId5"/>
    <p:sldId id="275" r:id="rId6"/>
    <p:sldId id="277" r:id="rId7"/>
    <p:sldId id="276" r:id="rId8"/>
    <p:sldId id="280" r:id="rId9"/>
    <p:sldId id="278" r:id="rId10"/>
    <p:sldId id="271" r:id="rId11"/>
    <p:sldId id="272" r:id="rId12"/>
    <p:sldId id="268" r:id="rId13"/>
    <p:sldId id="273" r:id="rId14"/>
    <p:sldId id="281" r:id="rId15"/>
    <p:sldId id="26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3187" autoAdjust="0"/>
    <p:restoredTop sz="94660"/>
  </p:normalViewPr>
  <p:slideViewPr>
    <p:cSldViewPr>
      <p:cViewPr varScale="1">
        <p:scale>
          <a:sx n="121" d="100"/>
          <a:sy n="121" d="100"/>
        </p:scale>
        <p:origin x="108" y="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1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9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3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5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8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7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2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8F6DB-8370-4892-9957-615F305A82D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0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google/products/maps/google-maps-101-ai-power-new-features-io-2021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r.io/blog/benefits-of-artificial-intelligence" TargetMode="External"/><Relationship Id="rId2" Type="http://schemas.openxmlformats.org/officeDocument/2006/relationships/hyperlink" Target="https://www.iotforall.com/8-helpful-everyday-examples-of-artificial-intelligence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brookings.edu/research/how-artificial-intelligence-is-transforming-the-world/" TargetMode="External"/><Relationship Id="rId4" Type="http://schemas.openxmlformats.org/officeDocument/2006/relationships/hyperlink" Target="https://interestingengineering.com/7-ways-ai-will-help-humanity-not-harm-i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ai-future-project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pwc.co.uk/economic-services/assets/macroeconomic-impact-of-ai-technical-report-feb-18.pd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New folder\Projektnij otdel\isk intelekt\fon pp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8"/>
            <a:ext cx="9144000" cy="5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:\New folder\Projektnij otdel\isk intelekt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1796"/>
            <a:ext cx="31813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67544" y="162987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de-DE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ArtIn</a:t>
            </a: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Future – </a:t>
            </a:r>
            <a:r>
              <a:rPr lang="de-DE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Module: What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do?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Unit: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otential of AI</a:t>
            </a:r>
          </a:p>
          <a:p>
            <a:pPr lvl="0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impact of AI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9th-grade </a:t>
            </a:r>
            <a:r>
              <a:rPr 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(14-15 </a:t>
            </a:r>
            <a:r>
              <a:rPr 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O:\New folder\Projektnij otdel\isk intelekt\logo v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2254"/>
            <a:ext cx="2821310" cy="6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5436096" y="3153369"/>
            <a:ext cx="3351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</a:t>
            </a:r>
          </a:p>
          <a:p>
            <a:pPr lvl="0"/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Institut für berufsbezogene Weiterbildung und Personaltraining GmbH</a:t>
            </a:r>
            <a:endParaRPr lang="de-D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49" y="3153369"/>
            <a:ext cx="329164" cy="2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only reflects the views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31333" y="2698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83261" y="4191021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https://www.pexels.com/photo/woman-touching-a-black-miniature-robot-toy-8566453/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01" y="1995686"/>
            <a:ext cx="2664296" cy="199822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48934" y="2387084"/>
            <a:ext cx="246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The potential of AI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51228" y="915566"/>
            <a:ext cx="4648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continue learning about the potential of AI. Choose an AI-powered technology and research how it uses artificial intelligence to improve our lives.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only reflects the views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31333" y="2698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3445" y="2387084"/>
            <a:ext cx="243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The potential of AI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38895" y="671905"/>
            <a:ext cx="46731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Point out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ethical benefits of that particular AI. 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example: Crosswalks are different all around the world. They use a zebra pattern to mark the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crosswalk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US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A dotted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line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Great Britain.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 scientists at Google are training AI in Google Maps to recognise different types of crosswalks and show pedestrians the exact routes they should take to reach their destination.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 AI make sure we are safe all around the world?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More details here: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https://blog.google/products/maps/google-maps-101-ai-power-new-features-io-2021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only reflects the views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92017" y="55552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comments?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2" y="1429968"/>
            <a:ext cx="3420734" cy="228356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68911" y="3846691"/>
            <a:ext cx="3013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https://www.pexels.com/photo/man-people-woman-girl-8438969/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0932" y="2387084"/>
            <a:ext cx="25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potential of AI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only reflects the views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95093" y="55552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thought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6936" y="2387084"/>
            <a:ext cx="24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potential of AI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45432" y="1156454"/>
            <a:ext cx="5119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your perception of AI change? If so, in what way?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assess the potential of AI? Do you think it will dramatically change the world or only slightly improve it? 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3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only reflects the views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979304" y="208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Further reading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6936" y="2387084"/>
            <a:ext cx="24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potential of AI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658419" y="699542"/>
            <a:ext cx="53780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give you more information about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benefits of AI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benefit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from AI: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www.iotforall.com/8-helpful-everyday-examples-of-artificial-intelligence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of AI on the economy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society: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hackr.io/blog/benefits-of-artificial-intelligence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 benefits of AI: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interestingengineering.com/7-ways-ai-will-help-humanity-not-harm-it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get a bigger picture about the benefits and risks of AI: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Brookings Institution’s article on how AI transforms the world: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://www.brookings.edu/research/how-artificial-intelligence-is-transforming-the-world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New folder\Projektnij otdel\isk intelekt\fon pp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8"/>
            <a:ext cx="9144000" cy="5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:\New folder\Projektnij otdel\isk intelekt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1796"/>
            <a:ext cx="31813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3347864" y="4155926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AT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de-AT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de-AT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sz="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www.ai-future-project.eu</a:t>
            </a: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page: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artin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-future</a:t>
            </a:r>
          </a:p>
          <a:p>
            <a:pPr lvl="0"/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O:\New folder\Projektnij otdel\isk intelekt\logo v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2254"/>
            <a:ext cx="2821310" cy="6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only reflects the views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26749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potential of AI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79912" y="846474"/>
            <a:ext cx="51125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Overall, AI can allow humans to flourish and improve their lives and well-being. 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benefits: AI can increase global wealth.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benefits: AI won’t just help people live their lives more efficiently and free them from repetitive tasks, but it can also perform tasks no human intelligence could do. 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benefits: AI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 improve our well-being and enable individuals to fully enjoy their rights and freedoms.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74948" y="2110085"/>
            <a:ext cx="252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The potential of AI</a:t>
            </a:r>
          </a:p>
        </p:txBody>
      </p:sp>
    </p:spTree>
    <p:extLst>
      <p:ext uri="{BB962C8B-B14F-4D97-AF65-F5344CB8AC3E}">
        <p14:creationId xmlns:p14="http://schemas.microsoft.com/office/powerpoint/2010/main" val="39639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only reflects the views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26749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potential of AI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3498" y="2387084"/>
            <a:ext cx="245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The potential of AI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778800" y="699542"/>
            <a:ext cx="5113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AI technologies will benefit companies.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study by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PwC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shows that AI will result in all sectors of economy increasing their profits by at least 10 percent. 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45" y="2499742"/>
            <a:ext cx="2588275" cy="161902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150657" y="4341697"/>
            <a:ext cx="4249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https://pixabay.com/de/illustrations/profite-einnahmen-gesch%c3%a4ft-1953616/</a:t>
            </a:r>
          </a:p>
        </p:txBody>
      </p:sp>
    </p:spTree>
    <p:extLst>
      <p:ext uri="{BB962C8B-B14F-4D97-AF65-F5344CB8AC3E}">
        <p14:creationId xmlns:p14="http://schemas.microsoft.com/office/powerpoint/2010/main" val="34023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only reflects the views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26749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potential of AI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3498" y="2387084"/>
            <a:ext cx="245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The potential of AI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778800" y="699542"/>
            <a:ext cx="5113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sectors which would benefit the most are retail, wholesale trade, accommodation, and food services. They are expected to have a 15 percent increase in profits.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150657" y="4341697"/>
            <a:ext cx="4249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https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www.pexels.com/photo/a-person-showing-a-woman-his-tablet-7109176/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91" y="1866444"/>
            <a:ext cx="3511095" cy="234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only reflects the views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19548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potential of AI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81490" y="2387084"/>
            <a:ext cx="260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The potential of AI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96802" y="609441"/>
            <a:ext cx="4957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AI is capable of analysing large amounts of data and discovering patterns among these pieces of information. 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AI technologies could help us push boundaries of our own knowledge and skills.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97" y="1932880"/>
            <a:ext cx="1683759" cy="252563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015309" y="4466391"/>
            <a:ext cx="2520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https://unsplash.com/photos/hJ5uMIRNg5k</a:t>
            </a:r>
          </a:p>
        </p:txBody>
      </p:sp>
    </p:spTree>
    <p:extLst>
      <p:ext uri="{BB962C8B-B14F-4D97-AF65-F5344CB8AC3E}">
        <p14:creationId xmlns:p14="http://schemas.microsoft.com/office/powerpoint/2010/main" val="33461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only reflects the views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19548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potential of AI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81490" y="2387084"/>
            <a:ext cx="260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The potential of AI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96803" y="843558"/>
            <a:ext cx="4957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AI in healthcare can help doctors with detecting diseases and curing them and assist them in performing complex operations too. 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AI could potentially extend human life expectancy.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06" y="2067694"/>
            <a:ext cx="1570484" cy="235572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943300" y="4498762"/>
            <a:ext cx="2664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https://unsplash.com/photos/_N7I1JyPYJw</a:t>
            </a:r>
          </a:p>
        </p:txBody>
      </p:sp>
    </p:spTree>
    <p:extLst>
      <p:ext uri="{BB962C8B-B14F-4D97-AF65-F5344CB8AC3E}">
        <p14:creationId xmlns:p14="http://schemas.microsoft.com/office/powerpoint/2010/main" val="11723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only reflects the views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19548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Social potential of AI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7494" y="2387084"/>
            <a:ext cx="25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The potential of AI</a:t>
            </a:r>
          </a:p>
        </p:txBody>
      </p:sp>
      <p:sp>
        <p:nvSpPr>
          <p:cNvPr id="5" name="Rechteck 4"/>
          <p:cNvSpPr/>
          <p:nvPr/>
        </p:nvSpPr>
        <p:spPr>
          <a:xfrm>
            <a:off x="3833074" y="695089"/>
            <a:ext cx="4884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AI could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have a positive effect on our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well-being too.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instead of waiting on the phone to schedule a doctor’s appointment, a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chatbot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which is accessible 24/7,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would allow patients to quickly book their visit to the doctor and avoid the stress of a busy line.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76" y="2335009"/>
            <a:ext cx="2067694" cy="206769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302199" y="440766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https://www.pexels.com/photo/unrecognizable-happy-people-jumping-in-sunset-6152103/ </a:t>
            </a:r>
          </a:p>
        </p:txBody>
      </p:sp>
    </p:spTree>
    <p:extLst>
      <p:ext uri="{BB962C8B-B14F-4D97-AF65-F5344CB8AC3E}">
        <p14:creationId xmlns:p14="http://schemas.microsoft.com/office/powerpoint/2010/main" val="13870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only reflects the views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19548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Social potential of AI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7494" y="2387084"/>
            <a:ext cx="25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The potential of AI</a:t>
            </a:r>
          </a:p>
        </p:txBody>
      </p:sp>
      <p:sp>
        <p:nvSpPr>
          <p:cNvPr id="5" name="Rechteck 4"/>
          <p:cNvSpPr/>
          <p:nvPr/>
        </p:nvSpPr>
        <p:spPr>
          <a:xfrm>
            <a:off x="3833074" y="695089"/>
            <a:ext cx="4884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Staff working in a doctor’s practice can also benefit from this. With AI on their side, they would be productive, efficient, and less stressed at work.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989449" y="440766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https://www.pexels.com/photo/two-women-with-headsets-working-as-call-center-agents-8867382/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36" y="1923678"/>
            <a:ext cx="3580626" cy="23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only reflects the views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19548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of AI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7494" y="2387084"/>
            <a:ext cx="25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The potential of AI</a:t>
            </a:r>
          </a:p>
        </p:txBody>
      </p:sp>
      <p:sp>
        <p:nvSpPr>
          <p:cNvPr id="5" name="Rechteck 4"/>
          <p:cNvSpPr/>
          <p:nvPr/>
        </p:nvSpPr>
        <p:spPr>
          <a:xfrm>
            <a:off x="3989449" y="7047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Have you had a positive experience with AI?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Could you share the story with your classmates?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989449" y="434328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https://www.pexels.com/photo/woman-sharing-her-presentation-with-her-colleagues-3153198/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92" y="1563638"/>
            <a:ext cx="3965113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1393</Words>
  <Application>Microsoft Office PowerPoint</Application>
  <PresentationFormat>Bildschirmpräsentation (16:9)</PresentationFormat>
  <Paragraphs>125</Paragraphs>
  <Slides>15</Slides>
  <Notes>0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2023-03-01T13:24:48Z</dcterms:created>
  <dcterms:modified xsi:type="dcterms:W3CDTF">2023-03-14T10:58:37Z</dcterms:modified>
</cp:coreProperties>
</file>