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PBWCBeIK98SIEKSMYPOVIbLeu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bbc.co.uk/ethics/introduction/intro_1.shtml" TargetMode="External"/><Relationship Id="rId4" Type="http://schemas.openxmlformats.org/officeDocument/2006/relationships/hyperlink" Target="https://www.philosophybasics.com/branch_ethics.html" TargetMode="External"/><Relationship Id="rId9" Type="http://schemas.openxmlformats.org/officeDocument/2006/relationships/hyperlink" Target="https://www.microsoft.com/en-us/ai/responsible-ai?activetab=pivot1:primaryr6" TargetMode="External"/><Relationship Id="rId5" Type="http://schemas.openxmlformats.org/officeDocument/2006/relationships/hyperlink" Target="http://web.mnstate.edu/gracyk/courses/phil%20115/Four_Basic_principles.htm" TargetMode="External"/><Relationship Id="rId6" Type="http://schemas.openxmlformats.org/officeDocument/2006/relationships/hyperlink" Target="https://towardsdatascience.com/ethics-of-ai-a-comprehensive-primer-1bfd039124b0" TargetMode="External"/><Relationship Id="rId7" Type="http://schemas.openxmlformats.org/officeDocument/2006/relationships/hyperlink" Target="https://futureoflife.org/ai-principles/" TargetMode="External"/><Relationship Id="rId8" Type="http://schemas.openxmlformats.org/officeDocument/2006/relationships/hyperlink" Target="https://ai.google/principle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hyperlink" Target="http://www.ai-future-project.eu/" TargetMode="External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New folder\Projektnij otdel\isk intelekt\fon ppt2.png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logo1.png"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fon ppt2.pn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logo1.png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>
            <a:off x="467544" y="1349957"/>
            <a:ext cx="45720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ArtIn Future – Ethics in Artificial Intelligence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Module: What is AI?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Unit: Ethical principles and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</a:t>
            </a: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ethics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learners: 9th-grade learners (14-15 years old)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1461" y="3263427"/>
            <a:ext cx="365125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logo vse.png" id="90" name="Google Shape;9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5485606" y="3284243"/>
            <a:ext cx="34198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by:          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BEST Institut für berufsbezogene Weiterbildung und Personaltraining GmbH</a:t>
            </a:r>
            <a:endParaRPr b="0" i="0" sz="1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79" name="Google Shape;179;p10"/>
          <p:cNvSpPr txBox="1"/>
          <p:nvPr/>
        </p:nvSpPr>
        <p:spPr>
          <a:xfrm>
            <a:off x="5171696" y="62753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for thought</a:t>
            </a:r>
            <a:endParaRPr/>
          </a:p>
        </p:txBody>
      </p:sp>
      <p:sp>
        <p:nvSpPr>
          <p:cNvPr id="180" name="Google Shape;180;p10"/>
          <p:cNvSpPr txBox="1"/>
          <p:nvPr/>
        </p:nvSpPr>
        <p:spPr>
          <a:xfrm>
            <a:off x="278904" y="2248584"/>
            <a:ext cx="300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 txBox="1"/>
          <p:nvPr/>
        </p:nvSpPr>
        <p:spPr>
          <a:xfrm>
            <a:off x="3827177" y="1635646"/>
            <a:ext cx="489654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see as the most important ethical values?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were working in a company which creates AI, how would you transfer these values to AI?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5171696" y="117304"/>
            <a:ext cx="22075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reading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1"/>
          <p:cNvSpPr txBox="1"/>
          <p:nvPr/>
        </p:nvSpPr>
        <p:spPr>
          <a:xfrm>
            <a:off x="278904" y="2248584"/>
            <a:ext cx="30060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3586410" y="507829"/>
            <a:ext cx="53781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introduce you to the field of ethics: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– a general introduction: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https://www.bbc.co.uk/ethics/introduction/intro_1.shtml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in more detail: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https://www.philosophybasics.com/branch_ethics.html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 ethical principles: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http://web.mnstate.edu/gracyk/courses/phil%20115/Four_Basic_principles.htm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help you understand AI ethics and important ethical AI principles: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guide to AI ethics: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https://towardsdatascience.com/ethics-of-ai-a-comprehensive-primer-1bfd039124b0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Asilomar AI principles: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https://futureoflife.org/ai-principles/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Google principles: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https://ai.google/principles/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Microsoft AI principles: </a:t>
            </a:r>
            <a:r>
              <a:rPr lang="en-US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https://www.microsoft.com/en-us/ai/responsible-ai?activetab=pivot1%3aprimaryr6</a:t>
            </a: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:\New folder\Projektnij otdel\isk intelekt\fon ppt2.png"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logo1.png" id="196" name="Google Shape;1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fon ppt2.png" id="197" name="Google Shape;19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178"/>
            <a:ext cx="9144000" cy="5134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:\New folder\Projektnij otdel\isk intelekt\logo1.png" id="198" name="Google Shape;19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6096" y="561796"/>
            <a:ext cx="3181350" cy="51276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3347864" y="4155926"/>
            <a:ext cx="24482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website: </a:t>
            </a:r>
            <a:r>
              <a:rPr lang="en-US" sz="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www.ai-future-project.eu</a:t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 page: </a:t>
            </a: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facebook.com/artin-future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:\New folder\Projektnij otdel\isk intelekt\logo vse.png" id="200" name="Google Shape;20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4168" y="4222254"/>
            <a:ext cx="2821310" cy="60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658419" y="771550"/>
            <a:ext cx="52340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Ethics is a discipline which studies what’s ‘right’ and ‘wrong’.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questions whether our thoughts and actions are morally good and benefit others or morally bad and harm people around us.  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4943301" y="267494"/>
            <a:ext cx="266429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ethics?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3255" y="2536304"/>
            <a:ext cx="2604388" cy="184070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4376583" y="4466391"/>
            <a:ext cx="401184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https://pixabay.com/de/photos/ethik-rechts-falsch-ethisch-moral-2991600/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41437" y="1971585"/>
            <a:ext cx="288032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Unit Lesson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647356" y="771550"/>
            <a:ext cx="524512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Ethical principles are pieces of advice which can help us make a decision.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we treat ourselves and each other is usually guided by the moral principles we adopt throughout life. 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4655269" y="267494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ethical principles?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8394" y="2283718"/>
            <a:ext cx="2987576" cy="212205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4151213" y="4497545"/>
            <a:ext cx="424847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https://pixabay.com/de/vectors/gesch%c3%a4ft-idee-stil-konzept-tore-1753098/ </a:t>
            </a:r>
            <a:endParaRPr/>
          </a:p>
        </p:txBody>
      </p:sp>
      <p:sp>
        <p:nvSpPr>
          <p:cNvPr id="113" name="Google Shape;113;p3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20" name="Google Shape;120;p4"/>
          <p:cNvSpPr/>
          <p:nvPr/>
        </p:nvSpPr>
        <p:spPr>
          <a:xfrm>
            <a:off x="3658419" y="339502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example, these principles can be: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Fairness – treating everyone equally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Respect – acknowledging that people can decide on their own and respecting their right to do so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Benevolence – being kind and generous to others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0653" y="2710467"/>
            <a:ext cx="2271667" cy="15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4427984" y="4355768"/>
            <a:ext cx="403244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https://pixabay.com/de/vectors/balance-ethik-werte-rechts-falsch-6097898/</a:t>
            </a:r>
            <a:endParaRPr/>
          </a:p>
        </p:txBody>
      </p:sp>
      <p:sp>
        <p:nvSpPr>
          <p:cNvPr id="123" name="Google Shape;123;p4"/>
          <p:cNvSpPr txBox="1"/>
          <p:nvPr/>
        </p:nvSpPr>
        <p:spPr>
          <a:xfrm>
            <a:off x="332910" y="2248584"/>
            <a:ext cx="28980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3870945" y="940533"/>
            <a:ext cx="5021535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 is all around us. It helps us connect with others, cure diseases, etc.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Unfortunately it can also discriminate against us and violates some of our basic rights.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its great impact on society, it’s essential to develop AI which will benefit us all.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332910" y="2248584"/>
            <a:ext cx="289806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4655269" y="267495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is AI ethics important?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39" name="Google Shape;139;p6"/>
          <p:cNvSpPr txBox="1"/>
          <p:nvPr/>
        </p:nvSpPr>
        <p:spPr>
          <a:xfrm>
            <a:off x="3992860" y="339502"/>
            <a:ext cx="4813275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set guiding ethical principles to help us throughout the process of creating morally good AI.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your opinion, what would be the most important principles for morally good AI?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Justice? Fairness? Transparency?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305780" y="2248584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8313" y="2198828"/>
            <a:ext cx="2614272" cy="211765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6"/>
          <p:cNvSpPr txBox="1"/>
          <p:nvPr/>
        </p:nvSpPr>
        <p:spPr>
          <a:xfrm>
            <a:off x="4403241" y="4359929"/>
            <a:ext cx="374441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https://www.pexels.com/photo/ground-group-growth-hands-461049/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4079205" y="902006"/>
            <a:ext cx="439248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to your peers and write down three ethical rules you think every AI should abide</a:t>
            </a:r>
            <a:r>
              <a:rPr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by. Present your results to the class once you have finished the assignment.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activity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2126088"/>
            <a:ext cx="3137174" cy="20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4484403" y="4285059"/>
            <a:ext cx="388843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https://www.pexels.com/photo/group-of-people-sitting-on-chair-5212687/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60" name="Google Shape;160;p8"/>
          <p:cNvSpPr txBox="1"/>
          <p:nvPr/>
        </p:nvSpPr>
        <p:spPr>
          <a:xfrm>
            <a:off x="296906" y="2248584"/>
            <a:ext cx="29700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5375349" y="411510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activity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4115209" y="987574"/>
            <a:ext cx="432048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AI should be impartial – its impact on individuals should be the same for all. It should not favour one group of people over another.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AI should ensure everyone leads a good life and help people improve their well-being.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AI should be transparent – easily understood, so everyone knows how it was made and how it makes decisions.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0" y="0"/>
            <a:ext cx="3563888" cy="51435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3658419" y="4681835"/>
            <a:ext cx="52340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support from the European Commission under the Erasmus+ Programme.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publication only reflects the views of the author, and the Commission cannot be held responsible for any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which may be made of the information contained therein. (2020-1-DE02-KA226-VET-00813)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4763281" y="555526"/>
            <a:ext cx="30243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 or comments?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 txBox="1"/>
          <p:nvPr/>
        </p:nvSpPr>
        <p:spPr>
          <a:xfrm>
            <a:off x="305780" y="2248583"/>
            <a:ext cx="29523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1.3 Ethical principles and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relevance to ICT and AI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6946" y="1352748"/>
            <a:ext cx="3657005" cy="243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4570889" y="3867894"/>
            <a:ext cx="340911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https://www.pexels.com/photo/robot-pointing-on-a-wall-8386440/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2023-03-01T13:24:03Z</dcterms:created>
</cp:coreProperties>
</file>