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2" roundtripDataSignature="AMtx7mjiGZ9HwOduJuQ25dkoOvjCNQLt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6012656" y="771525"/>
            <a:ext cx="3290888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1821656" y="-1209675"/>
            <a:ext cx="3290888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" type="body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11"/>
          <p:cNvSpPr txBox="1"/>
          <p:nvPr>
            <p:ph idx="2" type="body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1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2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12"/>
          <p:cNvSpPr txBox="1"/>
          <p:nvPr>
            <p:ph idx="3" type="body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2"/>
          <p:cNvSpPr txBox="1"/>
          <p:nvPr>
            <p:ph idx="4" type="body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1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Relationship Id="rId4" Type="http://schemas.openxmlformats.org/officeDocument/2006/relationships/image" Target="../media/image2.png"/><Relationship Id="rId5" Type="http://schemas.openxmlformats.org/officeDocument/2006/relationships/hyperlink" Target="http://www.ai-future-project.e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O:\New folder\Projektnij otdel\isk intelekt\fon ppt2.png"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9178"/>
            <a:ext cx="9144000" cy="513432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:\New folder\Projektnij otdel\isk intelekt\logo1.png" id="85" name="Google Shape;8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36096" y="561796"/>
            <a:ext cx="3181350" cy="512763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317451" y="1097429"/>
            <a:ext cx="4572000" cy="2554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ArtIn Future – Ethics in Artificial Intelligence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Module: What is AI?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Unit: AI in more detail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Terminology of AI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Target learners: 9th-grade learners (14-15 years old)</a:t>
            </a:r>
            <a:endParaRPr/>
          </a:p>
        </p:txBody>
      </p:sp>
      <p:sp>
        <p:nvSpPr>
          <p:cNvPr id="87" name="Google Shape;87;p1"/>
          <p:cNvSpPr/>
          <p:nvPr/>
        </p:nvSpPr>
        <p:spPr>
          <a:xfrm>
            <a:off x="5496372" y="3684151"/>
            <a:ext cx="336612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Developed by:          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BEST Institut für berufsbezogene Weiterbildung und Personaltraining GmbH</a:t>
            </a:r>
            <a:endParaRPr b="0" i="0" sz="16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926882" y="3651974"/>
            <a:ext cx="365125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project has been funded with support from the European Commission under the Erasmus+ Programme.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publication only reflects the views of the author, and the Commission cannot be held responsible for any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which may be made of the information contained therein. (2020-1-DE02-KA226-VET-00813)</a:t>
            </a:r>
            <a:endParaRPr/>
          </a:p>
        </p:txBody>
      </p:sp>
      <p:sp>
        <p:nvSpPr>
          <p:cNvPr id="95" name="Google Shape;95;p2"/>
          <p:cNvSpPr/>
          <p:nvPr/>
        </p:nvSpPr>
        <p:spPr>
          <a:xfrm>
            <a:off x="494928" y="2110085"/>
            <a:ext cx="2574032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Unit Lesson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1.2 AI in more detail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3823933" y="843558"/>
            <a:ext cx="4903031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Now that </a:t>
            </a: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have </a:t>
            </a: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seen different types of AI, </a:t>
            </a: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is </a:t>
            </a: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time to dig </a:t>
            </a: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little </a:t>
            </a: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deeper.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is an algorithm? Or machine learning? These terms will help us understand </a:t>
            </a: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</a:t>
            </a: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artificial intelligence consists of. 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5349555" y="195486"/>
            <a:ext cx="185179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 in more detail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4767269" y="4360793"/>
            <a:ext cx="3016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https://www.pexels.com/photo/code-projected-over-woman-3861969/</a:t>
            </a:r>
            <a:endParaRPr sz="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9" name="Google Shape;9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59626" y="2571750"/>
            <a:ext cx="2631648" cy="17552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3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project has been funded with support from the European Commission under the Erasmus+ Programme.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publication only reflects the views of the author, and the Commission cannot be held responsible for any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which may be made of the information contained therein. (2020-1-DE02-KA226-VET-00813)</a:t>
            </a:r>
            <a:endParaRPr/>
          </a:p>
        </p:txBody>
      </p:sp>
      <p:sp>
        <p:nvSpPr>
          <p:cNvPr id="106" name="Google Shape;106;p3"/>
          <p:cNvSpPr/>
          <p:nvPr/>
        </p:nvSpPr>
        <p:spPr>
          <a:xfrm>
            <a:off x="494928" y="2110085"/>
            <a:ext cx="2574032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Unit Lesson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1.2 AI in more detail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3"/>
          <p:cNvSpPr/>
          <p:nvPr/>
        </p:nvSpPr>
        <p:spPr>
          <a:xfrm>
            <a:off x="3989449" y="983218"/>
            <a:ext cx="45720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Let’s take our time to find out more about these and other </a:t>
            </a: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 components</a:t>
            </a: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3"/>
          <p:cNvSpPr/>
          <p:nvPr/>
        </p:nvSpPr>
        <p:spPr>
          <a:xfrm>
            <a:off x="5452146" y="339502"/>
            <a:ext cx="164660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Individual task</a:t>
            </a:r>
            <a:endParaRPr/>
          </a:p>
        </p:txBody>
      </p:sp>
      <p:pic>
        <p:nvPicPr>
          <p:cNvPr id="109" name="Google Shape;10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68080" y="1747540"/>
            <a:ext cx="2414738" cy="257175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3"/>
          <p:cNvSpPr txBox="1"/>
          <p:nvPr/>
        </p:nvSpPr>
        <p:spPr>
          <a:xfrm>
            <a:off x="4767269" y="4360793"/>
            <a:ext cx="30165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https://www.pexels.com/photo/woman-draw-a-light-bulb-in-white-board-3758105/</a:t>
            </a:r>
            <a:endParaRPr sz="13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4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project has been funded with support from the European Commission under the Erasmus+ Programme.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publication only reflects the views of the author, and the Commission cannot be held responsible for any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which may be made of the information contained therein. (2020-1-DE02-KA226-VET-00813)</a:t>
            </a:r>
            <a:endParaRPr/>
          </a:p>
        </p:txBody>
      </p:sp>
      <p:sp>
        <p:nvSpPr>
          <p:cNvPr id="117" name="Google Shape;117;p4"/>
          <p:cNvSpPr txBox="1"/>
          <p:nvPr/>
        </p:nvSpPr>
        <p:spPr>
          <a:xfrm>
            <a:off x="3815717" y="569035"/>
            <a:ext cx="4896544" cy="2554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will find some key terms on the handout which can explain the key processes behind the AI technologies we use in everyday life.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task: search for and write down definitions for each term.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have one hour to do the task. We will discuss your findings in class once you have all finished. Good luck!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4"/>
          <p:cNvSpPr/>
          <p:nvPr/>
        </p:nvSpPr>
        <p:spPr>
          <a:xfrm>
            <a:off x="494928" y="2387084"/>
            <a:ext cx="25740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1.2 AI in more detail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4"/>
          <p:cNvSpPr txBox="1"/>
          <p:nvPr/>
        </p:nvSpPr>
        <p:spPr>
          <a:xfrm>
            <a:off x="5183869" y="195486"/>
            <a:ext cx="21602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 glossary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0" name="Google Shape;12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06477" y="3003798"/>
            <a:ext cx="1192929" cy="1293183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4"/>
          <p:cNvSpPr txBox="1"/>
          <p:nvPr/>
        </p:nvSpPr>
        <p:spPr>
          <a:xfrm>
            <a:off x="4787825" y="4343281"/>
            <a:ext cx="2952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https://www.pexels.com/photo/shallow-focus-photography-of-four-leaf-clover-705310/</a:t>
            </a:r>
            <a:endParaRPr sz="1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5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project has been funded with support from the European Commission under the Erasmus+ Programme.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publication only reflects the views of the author, and the Commission cannot be held responsible for any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which may be made of the information contained therein. (2020-1-DE02-KA226-VET-00813)</a:t>
            </a:r>
            <a:endParaRPr/>
          </a:p>
        </p:txBody>
      </p:sp>
      <p:sp>
        <p:nvSpPr>
          <p:cNvPr id="128" name="Google Shape;128;p5"/>
          <p:cNvSpPr txBox="1"/>
          <p:nvPr/>
        </p:nvSpPr>
        <p:spPr>
          <a:xfrm>
            <a:off x="5447355" y="177145"/>
            <a:ext cx="165618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 glossary discussion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5"/>
          <p:cNvSpPr txBox="1"/>
          <p:nvPr/>
        </p:nvSpPr>
        <p:spPr>
          <a:xfrm>
            <a:off x="4060947" y="987574"/>
            <a:ext cx="44290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Let’s discuss!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Share your results with your teammates. </a:t>
            </a:r>
            <a:endParaRPr/>
          </a:p>
        </p:txBody>
      </p:sp>
      <p:sp>
        <p:nvSpPr>
          <p:cNvPr id="130" name="Google Shape;130;p5"/>
          <p:cNvSpPr/>
          <p:nvPr/>
        </p:nvSpPr>
        <p:spPr>
          <a:xfrm>
            <a:off x="4280724" y="4371950"/>
            <a:ext cx="3989449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https://www.pexels.com/photo/women-standing-beside-corkboard-3184296/</a:t>
            </a:r>
            <a:endParaRPr/>
          </a:p>
        </p:txBody>
      </p:sp>
      <p:pic>
        <p:nvPicPr>
          <p:cNvPr id="131" name="Google Shape;13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62659" y="1995686"/>
            <a:ext cx="3425577" cy="22837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5"/>
          <p:cNvSpPr/>
          <p:nvPr/>
        </p:nvSpPr>
        <p:spPr>
          <a:xfrm>
            <a:off x="494928" y="2387084"/>
            <a:ext cx="25740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1.2 AI in more detail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O:\New folder\Projektnij otdel\isk intelekt\fon ppt2.png" id="137" name="Google Shape;137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9178"/>
            <a:ext cx="9144000" cy="513432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:\New folder\Projektnij otdel\isk intelekt\logo1.png" id="138" name="Google Shape;138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36096" y="561796"/>
            <a:ext cx="3181350" cy="512763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6"/>
          <p:cNvSpPr/>
          <p:nvPr/>
        </p:nvSpPr>
        <p:spPr>
          <a:xfrm>
            <a:off x="3465004" y="4299942"/>
            <a:ext cx="235800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Project website: </a:t>
            </a:r>
            <a:r>
              <a:rPr lang="en-GB" sz="8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www.ai-future-project.eu</a:t>
            </a:r>
            <a:endParaRPr sz="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Facebook page: </a:t>
            </a: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facebook.com/artin-future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2023-03-01T13:23:12Z</dcterms:created>
</cp:coreProperties>
</file>