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68" r:id="rId4"/>
    <p:sldId id="270" r:id="rId5"/>
    <p:sldId id="269" r:id="rId6"/>
    <p:sldId id="271" r:id="rId7"/>
    <p:sldId id="272" r:id="rId8"/>
    <p:sldId id="273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C0DCB-533A-4BD5-B2E9-74B5B0625C26}" type="datetimeFigureOut">
              <a:rPr lang="en-GB" smtClean="0"/>
              <a:t>29/06/2023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7E71A-DD45-43A3-8147-41B0A1A157B8}" type="slidenum">
              <a:rPr lang="en-GB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732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NB: </a:t>
            </a:r>
            <a:r>
              <a:rPr lang="de-AT" dirty="0" err="1" smtClean="0"/>
              <a:t>adapt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duration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number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groups</a:t>
            </a:r>
            <a:r>
              <a:rPr lang="de-AT" dirty="0" smtClean="0"/>
              <a:t> </a:t>
            </a:r>
            <a:r>
              <a:rPr lang="de-AT" dirty="0" err="1" smtClean="0"/>
              <a:t>you</a:t>
            </a:r>
            <a:r>
              <a:rPr lang="de-AT" dirty="0" smtClean="0"/>
              <a:t> </a:t>
            </a:r>
            <a:r>
              <a:rPr lang="de-AT" dirty="0" err="1" smtClean="0"/>
              <a:t>really</a:t>
            </a:r>
            <a:r>
              <a:rPr lang="de-AT" dirty="0" smtClean="0"/>
              <a:t> </a:t>
            </a:r>
            <a:r>
              <a:rPr lang="de-AT" dirty="0" err="1" smtClean="0"/>
              <a:t>have</a:t>
            </a:r>
            <a:r>
              <a:rPr lang="de-AT" dirty="0" smtClean="0"/>
              <a:t> in </a:t>
            </a:r>
            <a:r>
              <a:rPr lang="de-AT" dirty="0" err="1" smtClean="0"/>
              <a:t>your</a:t>
            </a:r>
            <a:r>
              <a:rPr lang="de-AT" dirty="0" smtClean="0"/>
              <a:t> </a:t>
            </a:r>
            <a:r>
              <a:rPr lang="de-AT" dirty="0" err="1" smtClean="0"/>
              <a:t>class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this</a:t>
            </a:r>
            <a:r>
              <a:rPr lang="de-AT" dirty="0" smtClean="0"/>
              <a:t> </a:t>
            </a:r>
            <a:r>
              <a:rPr lang="de-AT" dirty="0" err="1" smtClean="0"/>
              <a:t>activity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E71A-DD45-43A3-8147-41B0A1A157B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743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hyperlink" Target="http://www.ai-future-project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395536" y="98757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de-DE" sz="2400" noProof="1">
                <a:solidFill>
                  <a:prstClr val="black"/>
                </a:solidFill>
                <a:latin typeface="Arial" panose="020B0604020202020204" pitchFamily="34" charset="0"/>
              </a:rPr>
              <a:t>ArtIn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</a:rPr>
              <a:t> Future – Ethik in der Künstlichen Intelligenz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Modul: Welche Auswirkungen hat KI?</a:t>
            </a: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Einheit: Die Folgen von KI für künftiges Arbeiten und Leben und die daraus folgenden ethischen Implikationen</a:t>
            </a: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Ethi</a:t>
            </a:r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sche Auswirkungen von KI auf die Arbeitswelt der Zukunft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Zielgruppe: 9.-Klässler:innen (14-15 Jahre alt)</a:t>
            </a:r>
          </a:p>
        </p:txBody>
      </p:sp>
      <p:sp>
        <p:nvSpPr>
          <p:cNvPr id="5" name="Rechteck 4"/>
          <p:cNvSpPr/>
          <p:nvPr/>
        </p:nvSpPr>
        <p:spPr>
          <a:xfrm>
            <a:off x="5436096" y="3651870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Entwickelt durch:           </a:t>
            </a: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BEST Institut für berufsbezogene Weiterbildung und Personaltraining GmbH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153" y="3642717"/>
            <a:ext cx="368262" cy="30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hteck 3"/>
          <p:cNvSpPr/>
          <p:nvPr/>
        </p:nvSpPr>
        <p:spPr>
          <a:xfrm>
            <a:off x="314908" y="2248584"/>
            <a:ext cx="293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</a:rPr>
              <a:t>3.2 Die Auswirkungen von KI auf künftiges Leben und Arbeiten sowie dessen Bedeutung für die Ethik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91273" y="38856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</a:rPr>
              <a:t>KI und die Arbeit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779912" y="987574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</a:rPr>
              <a:t>Nun, da wir wissen, wie sich KI auf unser Alltagsleben auswirkt, denken wir darüber nach, welche Folgen KI hat, wenn ihr erwachsen seid und anfangen werdet, zu arbeiten.  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241613" y="4335656"/>
            <a:ext cx="405690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</a:rPr>
              <a:t>Quelle: https://www.pexels.com/photo/group-of-people-watching-on-laptop-1595385/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424" y="2193414"/>
            <a:ext cx="3054050" cy="2036033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3993244" y="4692355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European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Commission'support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not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constitute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endorsement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contents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reflect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views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cannot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responsible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made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contained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therein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.( (2020-1-DE02-KA226-VET-008138)</a:t>
            </a:r>
            <a:endParaRPr lang="de-DE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hteck 3"/>
          <p:cNvSpPr/>
          <p:nvPr/>
        </p:nvSpPr>
        <p:spPr>
          <a:xfrm>
            <a:off x="314908" y="2248584"/>
            <a:ext cx="293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</a:rPr>
              <a:t>3.2 Die Auswirkungen von KI auf künftiges Leben und Arbeiten sowie dessen Bedeutung für die Ethik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6976" y="755868"/>
            <a:ext cx="48245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</a:rPr>
              <a:t>Man unterscheidet üblicherweise zwischen Büroarbeit und Handwerksberufen. 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</a:rPr>
              <a:t>Bei der Büroarbeit werden administrative und leitende Aufgaben und Arbeit am Schreibtisch ausgeführt. Eine Person mit einem Bürojob führt keine körperlichen Tätigkeiten aus.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092947" y="339502"/>
            <a:ext cx="2365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</a:rPr>
              <a:t>Arten von Arbeiten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488172" y="4371950"/>
            <a:ext cx="358214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</a:rPr>
              <a:t>Quelle: https://www.pexels.com/photo/man-in-black-suit-working-7821702/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49" y="2703025"/>
            <a:ext cx="2503389" cy="1668925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3993244" y="4692355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European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Commission'support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not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constitute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endorsement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contents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reflect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views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cannot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responsible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made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contained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therein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.( (2020-1-DE02-KA226-VET-008138)</a:t>
            </a:r>
            <a:endParaRPr lang="de-DE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hteck 3"/>
          <p:cNvSpPr/>
          <p:nvPr/>
        </p:nvSpPr>
        <p:spPr>
          <a:xfrm>
            <a:off x="314908" y="2248584"/>
            <a:ext cx="293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</a:rPr>
              <a:t>3.2 Die Auswirkungen von KI auf künftiges Leben und Arbeiten sowie dessen Bedeutung für die Ethik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6976" y="987574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</a:rPr>
              <a:t>Personen in Handwerksberufen üben körperliche Tätigkeiten aus und arbeiten auf Baustellen, in einer Fabrik und ähnlichem. 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92947" y="339502"/>
            <a:ext cx="2365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</a:rPr>
              <a:t>Arten von Arbeiten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993244" y="4299942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800" dirty="0" smtClean="0"/>
              <a:t>Quelle: https://www.pexels.com/photo/man-working-on-wooden-plank-using-a-machine-3637833/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73" y="2055279"/>
            <a:ext cx="3101541" cy="2067694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3993244" y="4692355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European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Commission'support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not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constitute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endorsement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contents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reflect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views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cannot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responsible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made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contained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therein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.( (2020-1-DE02-KA226-VET-008138)</a:t>
            </a:r>
            <a:endParaRPr lang="de-DE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67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314908" y="2248584"/>
            <a:ext cx="293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effects of AI on future work and life and its ethical implications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91273" y="38856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Fishbowl discussion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779912" y="1203598"/>
            <a:ext cx="48245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learn about the effect of the entire workforce, we will have a fishbowl discussion.  </a:t>
            </a: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Form two teams. One team will share their thoughts of how AI will affect white-collars, while the other team should discuss the effects of AI on blue-collars.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20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314908" y="2248584"/>
            <a:ext cx="293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effects of AI on future work and life and its ethical implications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91273" y="38856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Fishbowl discussion rules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779912" y="1131590"/>
            <a:ext cx="48245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Form a circle of chairs. This will be our fishbowl. 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Surround that circle with more chairs so that the other group can see what is happening in the fishbowl. 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Each group will have 5 minutes to present their opinions. 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hear the word ‘Switch’, the team that has been listening will take the role of speaker. 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Overall, the discussion should last for about an hour. </a:t>
            </a:r>
          </a:p>
        </p:txBody>
      </p:sp>
    </p:spTree>
    <p:extLst>
      <p:ext uri="{BB962C8B-B14F-4D97-AF65-F5344CB8AC3E}">
        <p14:creationId xmlns:p14="http://schemas.microsoft.com/office/powerpoint/2010/main" val="178772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314908" y="2248584"/>
            <a:ext cx="293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effects of AI on future work and life and its ethical implications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91273" y="38856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Fishbowl discussion rules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83347" y="915566"/>
            <a:ext cx="4824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 have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minutes to prepare for the discussion. Good luck!</a:t>
            </a:r>
          </a:p>
          <a:p>
            <a:pPr algn="ctr"/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019336" y="4263648"/>
            <a:ext cx="25122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/>
              <a:t>Source: https</a:t>
            </a:r>
            <a:r>
              <a:rPr lang="en-GB" sz="800" dirty="0"/>
              <a:t>://www.pexels.com/search/good%20luck/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801" y="2215104"/>
            <a:ext cx="3075824" cy="204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40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314908" y="2248584"/>
            <a:ext cx="293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effects of AI on future work and life and its ethical implications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91273" y="38856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Food for thought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3181" y="1347614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Did you enjoy the discussion?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What did you learn from your teammates? </a:t>
            </a:r>
          </a:p>
        </p:txBody>
      </p:sp>
    </p:spTree>
    <p:extLst>
      <p:ext uri="{BB962C8B-B14F-4D97-AF65-F5344CB8AC3E}">
        <p14:creationId xmlns:p14="http://schemas.microsoft.com/office/powerpoint/2010/main" val="8389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3392996" y="4155926"/>
            <a:ext cx="2358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800" dirty="0">
                <a:solidFill>
                  <a:prstClr val="black"/>
                </a:solidFill>
                <a:latin typeface="Arial" panose="020B0604020202020204" pitchFamily="34" charset="0"/>
              </a:rPr>
              <a:t>Projekt-Website: </a:t>
            </a:r>
            <a:r>
              <a:rPr lang="de-DE" sz="800" u="sng" dirty="0">
                <a:solidFill>
                  <a:prstClr val="black"/>
                </a:solidFill>
                <a:latin typeface="Arial" panose="020B0604020202020204" pitchFamily="34" charset="0"/>
                <a:hlinkClick r:id="rId4"/>
              </a:rPr>
              <a:t>www.ai-future-project.eu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800" dirty="0">
                <a:solidFill>
                  <a:prstClr val="black"/>
                </a:solidFill>
                <a:latin typeface="Arial" panose="020B0604020202020204" pitchFamily="34" charset="0"/>
              </a:rPr>
              <a:t>Facebook-Seite: </a:t>
            </a:r>
            <a:r>
              <a:rPr lang="de-DE" sz="800" dirty="0">
                <a:solidFill>
                  <a:srgbClr val="FF0000"/>
                </a:solidFill>
                <a:latin typeface="Arial" panose="020B0604020202020204" pitchFamily="34" charset="0"/>
              </a:rPr>
              <a:t>facebook.com/artin-future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9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822</Words>
  <Application>Microsoft Office PowerPoint</Application>
  <PresentationFormat>Bildschirmpräsentation (16:9)</PresentationFormat>
  <Paragraphs>63</Paragraphs>
  <Slides>9</Slides>
  <Notes>1</Notes>
  <HiddenSlides>4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Mitarbeiter</cp:lastModifiedBy>
  <cp:revision>23</cp:revision>
  <dcterms:created xsi:type="dcterms:W3CDTF">2021-05-07T19:26:25Z</dcterms:created>
  <dcterms:modified xsi:type="dcterms:W3CDTF">2023-06-29T14:19:23Z</dcterms:modified>
</cp:coreProperties>
</file>