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68" r:id="rId4"/>
    <p:sldId id="272" r:id="rId5"/>
    <p:sldId id="274" r:id="rId6"/>
    <p:sldId id="269" r:id="rId7"/>
    <p:sldId id="270" r:id="rId8"/>
    <p:sldId id="271" r:id="rId9"/>
    <p:sldId id="273" r:id="rId10"/>
    <p:sldId id="275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in Kronika" initials="K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bernardmarr/2019/12/16/the-10-best-examples-of-how-ai-is-already-used-in-our-everyday-life/" TargetMode="External"/><Relationship Id="rId2" Type="http://schemas.openxmlformats.org/officeDocument/2006/relationships/hyperlink" Target="https://towardsdatascience.com/how-artificial-intelligence-is-impacting-our-everyday-lives-eae3b63379e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orbes.com/sites/bernardmarr/2019/05/29/artificial-intelligence-in-the-workplace-how-ai-is-transforming-your-employee-experience/" TargetMode="External"/><Relationship Id="rId5" Type="http://schemas.openxmlformats.org/officeDocument/2006/relationships/hyperlink" Target="http://www.bbc.com/storyworks/specials/how-artificial-intelligence-is-changing-the-workplace/" TargetMode="External"/><Relationship Id="rId4" Type="http://schemas.openxmlformats.org/officeDocument/2006/relationships/hyperlink" Target="https://fowmedia.com/future-work-ai-entered-workplac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i-future-project.eu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467544" y="1074559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de-DE" sz="2400" noProof="1" smtClean="0">
                <a:solidFill>
                  <a:prstClr val="black"/>
                </a:solidFill>
                <a:latin typeface="Arial" panose="020B0604020202020204" pitchFamily="34" charset="0"/>
              </a:rPr>
              <a:t>ArtIn</a:t>
            </a:r>
            <a:r>
              <a:rPr lang="de-DE" smtClean="0"/>
              <a:t> 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</a:rPr>
              <a:t>Future – Ethik in der Künstlichen Intelligenz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Modul: Welche Auswirkungen hat KI?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Einheit: Die Folgen von KI für künftiges Arbeiten und Leben und die daraus folgenden ethischen Implikationen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Ethische Auswirkungen von KI auf das Leben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Zielgruppe: 9.-Klässler:innen (14-15 Jahre alt)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078" y="3145036"/>
            <a:ext cx="368262" cy="304152"/>
          </a:xfrm>
          <a:prstGeom prst="rect">
            <a:avLst/>
          </a:prstGeom>
        </p:spPr>
      </p:pic>
      <p:pic>
        <p:nvPicPr>
          <p:cNvPr id="8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5436096" y="3145036"/>
            <a:ext cx="34742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Entwickelt durch:           </a:t>
            </a:r>
          </a:p>
          <a:p>
            <a:pPr lvl="0"/>
            <a:r>
              <a:rPr lang="de-DE" sz="1600" dirty="0">
                <a:solidFill>
                  <a:prstClr val="black"/>
                </a:solidFill>
                <a:latin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5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</a:rPr>
              <a:t>3.1 Die Auswirkungen von KI auf künftiges Leben und Arbeiten sowie dessen Bedeutung für die Ethik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658417" y="564818"/>
            <a:ext cx="530607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Mehr Infos dazu, wie sich KI auf unser Leben auswirkt, findet ihr hier:</a:t>
            </a:r>
          </a:p>
          <a:p>
            <a:pPr lvl="0"/>
            <a:endParaRPr lang="de-D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hlinkClick r:id="rId2"/>
              </a:rPr>
              <a:t>https://towardsdatascience.com/how-artificial-intelligence-is-impacting-our-everyday-lives-eae3b63379e1</a:t>
            </a:r>
            <a:r>
              <a:rPr lang="de-DE" sz="1200" dirty="0" smtClean="0"/>
              <a:t> </a:t>
            </a:r>
          </a:p>
          <a:p>
            <a:pPr lvl="0"/>
            <a:endParaRPr lang="de-D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hlinkClick r:id="rId3"/>
              </a:rPr>
              <a:t>https://www.forbes.com/sites/bernardmarr/2019/12/16/the-10-best-examples-of-how-ai-is-already-used-in-our-everyday-life/</a:t>
            </a:r>
            <a:r>
              <a:rPr lang="de-DE" sz="1200" dirty="0" smtClean="0"/>
              <a:t>  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Hier findet ihr eine Einführung zu den Auswirkungen von KI auf die Arbeitswelt: </a:t>
            </a: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Wie KI die Arbeit verändert: 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1200" dirty="0" smtClean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https://fowmedia.com/future-work-ai-entered-workplace/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smtClean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http://www.bbc.com/storyworks/specials/how-artificial-intelligence-is-changing-the-workplace/</a:t>
            </a:r>
            <a:r>
              <a:rPr lang="de-DE" sz="1200" dirty="0" smtClean="0"/>
              <a:t> 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Wie sich KI auf die Arbeit von Angestellten auswirkt:</a:t>
            </a:r>
          </a:p>
          <a:p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hlinkClick r:id="rId6"/>
              </a:rPr>
              <a:t>https://www.forbes.com/sites/bernardmarr/2019/05/29/artificial-intelligence-in-the-workplace-how-ai-is-transforming-your-employee-experience/</a:t>
            </a:r>
            <a:r>
              <a:rPr lang="de-DE" sz="1200" dirty="0" smtClean="0"/>
              <a:t> </a:t>
            </a: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20787" y="195486"/>
            <a:ext cx="190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</a:rPr>
              <a:t>Weiterführende Literatur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23928" y="4728002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 (2020-1-DE02-KA226-VET-008138)</a:t>
            </a:r>
            <a:endParaRPr lang="de-DE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4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3429000" y="4294505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800" dirty="0">
                <a:solidFill>
                  <a:prstClr val="black"/>
                </a:solidFill>
                <a:latin typeface="Arial" panose="020B0604020202020204" pitchFamily="34" charset="0"/>
              </a:rPr>
              <a:t>Projekt-Website: </a:t>
            </a:r>
            <a:r>
              <a:rPr lang="de-DE" sz="800" u="sng" dirty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800" dirty="0">
                <a:solidFill>
                  <a:prstClr val="black"/>
                </a:solidFill>
                <a:latin typeface="Arial" panose="020B0604020202020204" pitchFamily="34" charset="0"/>
              </a:rPr>
              <a:t>Facebook-Seite: </a:t>
            </a:r>
            <a:r>
              <a:rPr lang="de-DE" sz="800" dirty="0">
                <a:solidFill>
                  <a:srgbClr val="FF0000"/>
                </a:solidFill>
                <a:latin typeface="Arial" panose="020B0604020202020204" pitchFamily="34" charset="0"/>
              </a:rPr>
              <a:t>facebook.com/artin-future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82479" y="1833086"/>
            <a:ext cx="27989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</a:rPr>
              <a:t>Unterrichtseinheit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</a:rPr>
              <a:t>3.1 Die Auswirkungen von KI auf künftiges Leben und Arbeiten sowie dessen Bedeutung für die Ethik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457" y="2042448"/>
            <a:ext cx="3287983" cy="219198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673722" y="4281725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>
                <a:latin typeface="Arial" panose="020B0604020202020204" pitchFamily="34" charset="0"/>
              </a:rPr>
              <a:t>Quelle: https://pixabay.com/de/illustrations/netz-netzwerk-informationstechnik-4861605/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565710" y="699542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</a:rPr>
              <a:t>Brainstorming: Welche Auswirkungen hat Künstliche Intelligenz auf unser Leben?</a:t>
            </a:r>
          </a:p>
        </p:txBody>
      </p:sp>
      <p:sp>
        <p:nvSpPr>
          <p:cNvPr id="8" name="Rechteck 7"/>
          <p:cNvSpPr/>
          <p:nvPr/>
        </p:nvSpPr>
        <p:spPr>
          <a:xfrm>
            <a:off x="3989448" y="4728002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 (2020-1-DE02-KA226-VET-008138)</a:t>
            </a:r>
            <a:endParaRPr lang="de-DE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49796" y="202570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</a:rPr>
              <a:t>3.1 Die Auswirkungen von KI auf künftiges Leben und Arbeiten sowie dessen Bedeutung für die Ethik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619265" y="27950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</a:rPr>
              <a:t>Die Auswirkungen von Künstlicher Intelligenz auf unser Leben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10446" y="1195747"/>
            <a:ext cx="47300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</a:rPr>
              <a:t>Sie kann das Wohlergehen der Menschen verbessern – Armut vermindern und jeder Gruppe Zugang zu den Ressourcen ermöglichen, die sie benötigt.</a:t>
            </a:r>
            <a:r>
              <a:rPr lang="de-DE" sz="1400" dirty="0" smtClean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</a:rPr>
              <a:t>Sie kann Gerechtigkeit und Fairness in der Gesellschaft sicherstellen – weniger Diskriminierung aufgrund der Ethnie, des Geschlechts, des Alters, etc.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</a:rPr>
              <a:t>Gleichzeitig kann KI gegen die Menschen eingesetzt werden, ihnen schaden und sie sogar töten.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>
                <a:latin typeface="Arial" panose="020B0604020202020204" pitchFamily="34" charset="0"/>
              </a:rPr>
              <a:t>Sie kann den Menschen die </a:t>
            </a:r>
            <a:r>
              <a:rPr lang="de-DE" sz="1400" noProof="1" smtClean="0">
                <a:latin typeface="Arial" panose="020B0604020202020204" pitchFamily="34" charset="0"/>
              </a:rPr>
              <a:t>Eigenständigkeit</a:t>
            </a:r>
            <a:r>
              <a:rPr lang="de-DE" sz="1400" dirty="0" smtClean="0"/>
              <a:t> </a:t>
            </a:r>
            <a:r>
              <a:rPr lang="de-DE" sz="1400" dirty="0" smtClean="0">
                <a:latin typeface="Arial" panose="020B0604020202020204" pitchFamily="34" charset="0"/>
              </a:rPr>
              <a:t>nehmen, indem sie selbst Entscheidungen für die Menschen trifft.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989448" y="4728002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 (2020-1-DE02-KA226-VET-008138)</a:t>
            </a:r>
            <a:endParaRPr lang="de-DE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49796" y="201480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</a:rPr>
              <a:t>3.1 Die Auswirkungen von KI auf künftiges Leben und Arbeiten sowie dessen Bedeutung für die Ethik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675559" y="829866"/>
            <a:ext cx="45365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</a:rPr>
              <a:t>KI kann zu Fortschritt und Innovation führen – </a:t>
            </a:r>
            <a:r>
              <a:rPr lang="de-DE" sz="1400" dirty="0">
                <a:latin typeface="Arial" panose="020B0604020202020204" pitchFamily="34" charset="0"/>
              </a:rPr>
              <a:t>Sie kann die Produktivität steigern und repetivite Verwaltungsaufgaben übernehmen.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</a:rPr>
              <a:t>Für Sicherheit am Arbeitsplatz sorgen – Sie kann gefährliche Aufgaben für Menschen ausführen.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</a:rPr>
              <a:t>Sie könnte jedoch auch eine ungleiche Verteilung des Wohlstands verstärken – sie kann zu Arbeitslosigkeit und Arbeitsplatzverlust führen.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 smtClean="0">
                <a:latin typeface="Arial" panose="020B0604020202020204" pitchFamily="34" charset="0"/>
              </a:rPr>
              <a:t>Sie kann auch zu Ungerechtigkeit und einer gesellschaftlichen Spaltung zwischen Unternehmen und Einzelpersonen, die Zugang zu KI-Technologien haben, und denen, die keinen Zugang dazu haben, führen. </a:t>
            </a:r>
          </a:p>
        </p:txBody>
      </p:sp>
      <p:sp>
        <p:nvSpPr>
          <p:cNvPr id="7" name="Rechteck 6"/>
          <p:cNvSpPr/>
          <p:nvPr/>
        </p:nvSpPr>
        <p:spPr>
          <a:xfrm>
            <a:off x="5721451" y="2674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</a:rPr>
              <a:t>Auf die Arbeit: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989448" y="4728002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European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Commission'support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constitute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endorsement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contents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views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authors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cannot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responsible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made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</a:t>
            </a:r>
            <a:r>
              <a:rPr lang="de-DE" sz="7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information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contained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7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therein</a:t>
            </a:r>
            <a:r>
              <a:rPr lang="de-DE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.( (2020-1-DE02-KA226-VET-008138)</a:t>
            </a:r>
            <a:endParaRPr lang="de-DE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9796" y="2014805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95936" y="84355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007197" y="52039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142339" y="4466391"/>
            <a:ext cx="42662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Source: https://www.pexels.com/photo/boy-holding-ipad-in-the-darkness-9783813/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106" y="1347614"/>
            <a:ext cx="2002532" cy="300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9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22920" y="2110085"/>
            <a:ext cx="271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45561" y="699542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AI on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174431" y="4109179"/>
            <a:ext cx="2502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https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://unsplash.com/photos/0E_vhMVqL9g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012" y="1851670"/>
            <a:ext cx="3101541" cy="206769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5597690" y="19548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task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7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081122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707904" y="896183"/>
            <a:ext cx="4608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previous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searches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suggest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thinks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like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Thanks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 – AI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certain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allow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time.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individual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progress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decreasing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human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interaction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lack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emotional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autonomy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AI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dictate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threathens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decisions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own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72000" y="290235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Ethical implications of AI in life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7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2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03774" y="436771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16" y="1273278"/>
            <a:ext cx="3895092" cy="259693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071826" y="401191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https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://unsplash.com/photos/hLvQ4-QEBAE</a:t>
            </a:r>
          </a:p>
        </p:txBody>
      </p:sp>
    </p:spTree>
    <p:extLst>
      <p:ext uri="{BB962C8B-B14F-4D97-AF65-F5344CB8AC3E}">
        <p14:creationId xmlns:p14="http://schemas.microsoft.com/office/powerpoint/2010/main" val="35993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reflects the views only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8914" y="2110085"/>
            <a:ext cx="2826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effects of AI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future work and life and its ethical implications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989449" y="100209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changed your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life? 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If yes, how?</a:t>
            </a:r>
          </a:p>
          <a:p>
            <a:pPr lvl="0"/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positive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of AI in life, work, and education will outweigh negative ones?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320787" y="290537"/>
            <a:ext cx="190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</a:t>
            </a:r>
            <a:r>
              <a:rPr lang="de-DE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thought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9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1102</Words>
  <Application>Microsoft Office PowerPoint</Application>
  <PresentationFormat>Bildschirmpräsentation (16:9)</PresentationFormat>
  <Paragraphs>86</Paragraphs>
  <Slides>11</Slides>
  <Notes>0</Notes>
  <HiddenSlides>5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Mitarbeiter</cp:lastModifiedBy>
  <cp:revision>50</cp:revision>
  <dcterms:created xsi:type="dcterms:W3CDTF">2021-05-07T19:26:25Z</dcterms:created>
  <dcterms:modified xsi:type="dcterms:W3CDTF">2023-06-29T14:18:03Z</dcterms:modified>
</cp:coreProperties>
</file>