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70" r:id="rId4"/>
    <p:sldId id="268" r:id="rId5"/>
    <p:sldId id="269" r:id="rId6"/>
    <p:sldId id="267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63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1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9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3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5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8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7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4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9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2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0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i-future-project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317451" y="1097429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</a:rPr>
              <a:t>ArtIn Future – Ethik in der Künstlichen Intelligenz</a:t>
            </a:r>
            <a:endParaRPr lang="de-D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</a:rPr>
              <a:t>Modul: Was ist KI?</a:t>
            </a:r>
          </a:p>
          <a:p>
            <a:pPr lvl="0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</a:rPr>
              <a:t>Einheit: KI unter der Lupe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KI-Terminologie</a:t>
            </a:r>
          </a:p>
          <a:p>
            <a:pPr lvl="0"/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</a:rPr>
              <a:t>Zielgruppe: 9.-Klässler:innen (14-15 Jahre alt)</a:t>
            </a:r>
          </a:p>
        </p:txBody>
      </p:sp>
      <p:sp>
        <p:nvSpPr>
          <p:cNvPr id="3" name="Rechteck 2"/>
          <p:cNvSpPr/>
          <p:nvPr/>
        </p:nvSpPr>
        <p:spPr>
          <a:xfrm>
            <a:off x="5496372" y="3684151"/>
            <a:ext cx="33661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</a:rPr>
              <a:t>Entwickelt durch:           </a:t>
            </a:r>
          </a:p>
          <a:p>
            <a:pPr lvl="0" algn="just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</a:rPr>
              <a:t>BEST Institut für berufsbezogene Weiterbildung und Personaltraining GmbH</a:t>
            </a:r>
            <a:endParaRPr lang="de-DE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639006"/>
            <a:ext cx="365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8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hteck 4"/>
          <p:cNvSpPr/>
          <p:nvPr/>
        </p:nvSpPr>
        <p:spPr>
          <a:xfrm>
            <a:off x="494928" y="2110085"/>
            <a:ext cx="25740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</a:rPr>
              <a:t>Unterrichtseinheit</a:t>
            </a:r>
          </a:p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</a:rPr>
              <a:t>1.2 KI unter der Lupe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823933" y="843558"/>
            <a:ext cx="49030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Nun, da wir verschiedene Arten der KI kennengelernt haben, ist es Zeit, uns das alles noch etwas genauer anzuschauen. </a:t>
            </a:r>
          </a:p>
          <a:p>
            <a:pPr lvl="0"/>
            <a:endParaRPr lang="de-DE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Was ist ein Algorithmus? Oder maschinelles Lernen? Diese Begriffe helfen uns zu verstehen, was Künstliche Intelligenz ausmacht. 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349555" y="195486"/>
            <a:ext cx="1851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</a:rPr>
              <a:t>KI unter der Lupe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767269" y="4360793"/>
            <a:ext cx="3016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smtClean="0">
                <a:latin typeface="Arial" panose="020B0604020202020204" pitchFamily="34" charset="0"/>
              </a:rPr>
              <a:t>Quelle: https://www.pexels.com/photo/code-projected-over-woman-3861969/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626" y="2571750"/>
            <a:ext cx="2631648" cy="1755270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4114800" y="211412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3900578" y="4702741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European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Commission'support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production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this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publication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does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not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constitute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endorsement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contents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which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reflect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views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only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authors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Commission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cannot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held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responsible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use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which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made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information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contained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therein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.(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(2020-1-DE02-KA226-VET-008138)</a:t>
            </a:r>
            <a:endParaRPr lang="de-DE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9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hteck 4"/>
          <p:cNvSpPr/>
          <p:nvPr/>
        </p:nvSpPr>
        <p:spPr>
          <a:xfrm>
            <a:off x="494928" y="2110085"/>
            <a:ext cx="25740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</a:rPr>
              <a:t>Unterrichtseinheit</a:t>
            </a:r>
          </a:p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</a:rPr>
              <a:t>1.2 KI unter der Lupe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989449" y="98321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</a:rPr>
              <a:t>Nehmen wir uns die Zeit, mehr über diese und weitere Bestandsteile der KI zu erfahren.</a:t>
            </a:r>
          </a:p>
        </p:txBody>
      </p:sp>
      <p:sp>
        <p:nvSpPr>
          <p:cNvPr id="7" name="Rechteck 6"/>
          <p:cNvSpPr/>
          <p:nvPr/>
        </p:nvSpPr>
        <p:spPr>
          <a:xfrm>
            <a:off x="5452146" y="339502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</a:rPr>
              <a:t>Einzelaufgabe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080" y="1747540"/>
            <a:ext cx="2414738" cy="257175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4767269" y="4360793"/>
            <a:ext cx="3016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</a:rPr>
              <a:t>Quelle: https://www.pexels.com/photo/woman-draw-a-light-bulb-in-white-board-3758105/</a:t>
            </a:r>
          </a:p>
        </p:txBody>
      </p:sp>
      <p:sp>
        <p:nvSpPr>
          <p:cNvPr id="11" name="Rechteck 10"/>
          <p:cNvSpPr/>
          <p:nvPr/>
        </p:nvSpPr>
        <p:spPr>
          <a:xfrm>
            <a:off x="3900578" y="4702741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European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Commission'support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production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this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publication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does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not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constitute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endorsement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contents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which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reflect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views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only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authors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Commission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cannot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held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responsible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use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which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made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information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contained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therein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.(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(2020-1-DE02-KA226-VET-008138)</a:t>
            </a:r>
            <a:endParaRPr lang="de-DE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30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3815717" y="569035"/>
            <a:ext cx="48965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</a:rPr>
              <a:t>Auf dem Arbeitsblatt findet ihr einige Schlüsselbegriffe, die die wichtigsten Vorgänge, die hinter KI-Technologien aus unserem Alltag stecken, erläutern. </a:t>
            </a: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 smtClean="0">
                <a:latin typeface="Arial" panose="020B0604020202020204" pitchFamily="34" charset="0"/>
              </a:rPr>
              <a:t>Eure Aufgabe: Findet die Definition für jeden Begriff und schreibt sie auf. </a:t>
            </a:r>
          </a:p>
          <a:p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 smtClean="0">
                <a:latin typeface="Arial" panose="020B0604020202020204" pitchFamily="34" charset="0"/>
              </a:rPr>
              <a:t>Ihr habt eine Stunde Zeit. Anschließend besprechen wir die Ergebnisse in der Klasse. Viel Erfolg!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94928" y="2387084"/>
            <a:ext cx="2574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</a:rPr>
              <a:t>1.2 KI unter der Lupe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183869" y="19548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</a:rPr>
              <a:t>KI Glossar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477" y="3003798"/>
            <a:ext cx="1192929" cy="1293183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4787825" y="4343281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</a:rPr>
              <a:t>Quelle: https://www.pexels.com/photo/shallow-focus-photography-of-four-leaf-clover-705310/</a:t>
            </a:r>
          </a:p>
        </p:txBody>
      </p:sp>
      <p:sp>
        <p:nvSpPr>
          <p:cNvPr id="10" name="Rechteck 9"/>
          <p:cNvSpPr/>
          <p:nvPr/>
        </p:nvSpPr>
        <p:spPr>
          <a:xfrm>
            <a:off x="3900578" y="4702741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European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Commission'support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production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this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publication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does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not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constitute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endorsement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contents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which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reflect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views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only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authors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Commission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cannot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held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responsible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use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which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made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information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contained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therein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.(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(2020-1-DE02-KA226-VET-008138)</a:t>
            </a:r>
            <a:endParaRPr lang="de-DE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3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hteck 4"/>
          <p:cNvSpPr/>
          <p:nvPr/>
        </p:nvSpPr>
        <p:spPr>
          <a:xfrm>
            <a:off x="607504" y="2387084"/>
            <a:ext cx="2348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</a:rPr>
              <a:t>1.2 KI unter der Lupe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447355" y="177145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</a:rPr>
              <a:t>KI Glossar Besprechung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060947" y="987574"/>
            <a:ext cx="4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</a:rPr>
              <a:t>Sprechen wir drüber! </a:t>
            </a:r>
          </a:p>
          <a:p>
            <a:r>
              <a:rPr lang="de-DE" sz="1600" dirty="0" smtClean="0">
                <a:latin typeface="Arial" panose="020B0604020202020204" pitchFamily="34" charset="0"/>
              </a:rPr>
              <a:t>Teilt eure Ergebnisse mit euren Klassenkamerad:innen. </a:t>
            </a:r>
          </a:p>
        </p:txBody>
      </p:sp>
      <p:sp>
        <p:nvSpPr>
          <p:cNvPr id="8" name="Rechteck 7"/>
          <p:cNvSpPr/>
          <p:nvPr/>
        </p:nvSpPr>
        <p:spPr>
          <a:xfrm>
            <a:off x="4280724" y="4371950"/>
            <a:ext cx="39894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</a:rPr>
              <a:t>Quelle: https://www.pexels.com/photo/women-standing-beside-corkboard-3184296/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659" y="1995686"/>
            <a:ext cx="3425577" cy="2283718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3900578" y="4702741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European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Commission'support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production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this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publication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does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not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constitute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endorsement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contents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which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reflect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views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only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authors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Commission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cannot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held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responsible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use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which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made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information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contained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therein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.(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(2020-1-DE02-KA226-VET-008138)</a:t>
            </a:r>
            <a:endParaRPr lang="de-DE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15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/>
          <p:cNvSpPr/>
          <p:nvPr/>
        </p:nvSpPr>
        <p:spPr>
          <a:xfrm>
            <a:off x="3465004" y="4299942"/>
            <a:ext cx="2358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800" dirty="0">
                <a:solidFill>
                  <a:prstClr val="black"/>
                </a:solidFill>
                <a:latin typeface="Arial" panose="020B0604020202020204" pitchFamily="34" charset="0"/>
              </a:rPr>
              <a:t>Projekt-Website: </a:t>
            </a:r>
            <a:r>
              <a:rPr lang="de-DE" sz="800" u="sng" dirty="0">
                <a:solidFill>
                  <a:prstClr val="black"/>
                </a:solidFill>
                <a:latin typeface="Arial" panose="020B0604020202020204" pitchFamily="34" charset="0"/>
                <a:hlinkClick r:id="rId4"/>
              </a:rPr>
              <a:t>www.ai-future-project.eu</a:t>
            </a:r>
            <a:endParaRPr lang="de-DE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800" dirty="0">
                <a:solidFill>
                  <a:prstClr val="black"/>
                </a:solidFill>
                <a:latin typeface="Arial" panose="020B0604020202020204" pitchFamily="34" charset="0"/>
              </a:rPr>
              <a:t>Facebook-Seite: </a:t>
            </a:r>
            <a:r>
              <a:rPr lang="de-DE" sz="800" dirty="0">
                <a:solidFill>
                  <a:srgbClr val="FF0000"/>
                </a:solidFill>
                <a:latin typeface="Arial" panose="020B0604020202020204" pitchFamily="34" charset="0"/>
              </a:rPr>
              <a:t>facebook.com/artin-future</a:t>
            </a:r>
            <a:endParaRPr lang="de-DE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95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Office PowerPoint</Application>
  <PresentationFormat>Bildschirmpräsentation (16:9)</PresentationFormat>
  <Paragraphs>42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Mitarbeiter</cp:lastModifiedBy>
  <cp:revision>24</cp:revision>
  <dcterms:created xsi:type="dcterms:W3CDTF">2021-05-07T19:26:25Z</dcterms:created>
  <dcterms:modified xsi:type="dcterms:W3CDTF">2023-06-29T14:24:11Z</dcterms:modified>
</cp:coreProperties>
</file>